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2.xml" ContentType="application/vnd.openxmlformats-officedocument.presentationml.comments+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comment3.xml" ContentType="application/vnd.openxmlformats-officedocument.presentationml.comments+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59" r:id="rId3"/>
    <p:sldId id="257" r:id="rId4"/>
    <p:sldId id="260" r:id="rId5"/>
    <p:sldId id="262" r:id="rId6"/>
    <p:sldId id="263" r:id="rId7"/>
    <p:sldId id="271" r:id="rId8"/>
    <p:sldId id="272" r:id="rId9"/>
    <p:sldId id="276" r:id="rId10"/>
    <p:sldId id="277" r:id="rId11"/>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7">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 Narcross" initials="JN" lastIdx="7" clrIdx="0">
    <p:extLst>
      <p:ext uri="{19B8F6BF-5375-455C-9EA6-DF929625EA0E}">
        <p15:presenceInfo xmlns:p15="http://schemas.microsoft.com/office/powerpoint/2012/main" userId="S::jon.narcross@electoral-reform.org.uk::719cafb5-6b61-487c-9128-014a706f07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14" autoAdjust="0"/>
    <p:restoredTop sz="79048" autoAdjust="0"/>
  </p:normalViewPr>
  <p:slideViewPr>
    <p:cSldViewPr snapToGrid="0" snapToObjects="1">
      <p:cViewPr varScale="1">
        <p:scale>
          <a:sx n="100" d="100"/>
          <a:sy n="100" d="100"/>
        </p:scale>
        <p:origin x="1528" y="1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6" d="100"/>
          <a:sy n="56" d="100"/>
        </p:scale>
        <p:origin x="3274" y="3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1-26T17:26:57.639" idx="3">
    <p:pos x="10" y="10"/>
    <p:text>For the 2019 one I'd maybe go with... The Conservatives increase their vote share by just 1.2% but gain 48 seats.</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26T17:32:25.235" idx="4">
    <p:pos x="10" y="10"/>
    <p:text>HoL reforms were 1999 not 1997 (changed)</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1-26T19:08:49.575" idx="6">
    <p:pos x="2158" y="556"/>
    <p:text>Would something about safe seat culture or FPTP skewing our politics work better as a title than 'fairness' here?</p:text>
    <p:extLst>
      <p:ext uri="{C676402C-5697-4E1C-873F-D02D1690AC5C}">
        <p15:threadingInfo xmlns:p15="http://schemas.microsoft.com/office/powerpoint/2012/main" timeZoneBias="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1-27T10:12:28.862" idx="7">
    <p:pos x="6053" y="1211"/>
    <p:text>Maybe progressive rather than left wing - to avoid the whole 'the Lib Dems aren't left wing' thing.</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E7C43-112E-4D44-8425-DA409888CFC6}"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7804AFC4-5A09-43EC-A273-F0148CAED301}">
      <dgm:prSet/>
      <dgm:spPr/>
      <dgm:t>
        <a:bodyPr/>
        <a:lstStyle/>
        <a:p>
          <a:r>
            <a:rPr lang="en-GB" dirty="0"/>
            <a:t>It takes on average:</a:t>
          </a:r>
          <a:endParaRPr lang="en-US" dirty="0"/>
        </a:p>
      </dgm:t>
    </dgm:pt>
    <dgm:pt modelId="{6DAD17EF-E798-48F7-BCB0-71518EB360A6}" type="parTrans" cxnId="{33E01ADA-CFA3-4C40-9457-3BB32FFB1C58}">
      <dgm:prSet/>
      <dgm:spPr/>
      <dgm:t>
        <a:bodyPr/>
        <a:lstStyle/>
        <a:p>
          <a:endParaRPr lang="en-US"/>
        </a:p>
      </dgm:t>
    </dgm:pt>
    <dgm:pt modelId="{770D3C00-AB49-46B1-AE34-BAE315A08672}" type="sibTrans" cxnId="{33E01ADA-CFA3-4C40-9457-3BB32FFB1C58}">
      <dgm:prSet/>
      <dgm:spPr/>
      <dgm:t>
        <a:bodyPr/>
        <a:lstStyle/>
        <a:p>
          <a:endParaRPr lang="en-US"/>
        </a:p>
      </dgm:t>
    </dgm:pt>
    <dgm:pt modelId="{0EE68000-1558-48AB-823B-C260A825F9EC}">
      <dgm:prSet/>
      <dgm:spPr/>
      <dgm:t>
        <a:bodyPr/>
        <a:lstStyle/>
        <a:p>
          <a:r>
            <a:rPr lang="en-GB" dirty="0">
              <a:latin typeface="Georgia" panose="02040502050405020303" pitchFamily="18" charset="0"/>
            </a:rPr>
            <a:t>38,000 votes to elect a Conservative MP</a:t>
          </a:r>
          <a:endParaRPr lang="en-US" dirty="0">
            <a:latin typeface="Georgia" panose="02040502050405020303" pitchFamily="18" charset="0"/>
          </a:endParaRPr>
        </a:p>
      </dgm:t>
    </dgm:pt>
    <dgm:pt modelId="{EBAA01A4-4D6D-4048-855C-B36C9BD68062}" type="parTrans" cxnId="{7690C244-1CB1-406D-897D-2CF7F0CB2B78}">
      <dgm:prSet/>
      <dgm:spPr/>
      <dgm:t>
        <a:bodyPr/>
        <a:lstStyle/>
        <a:p>
          <a:endParaRPr lang="en-US"/>
        </a:p>
      </dgm:t>
    </dgm:pt>
    <dgm:pt modelId="{D2D16A82-032E-4523-8408-3EC1E0C039E5}" type="sibTrans" cxnId="{7690C244-1CB1-406D-897D-2CF7F0CB2B78}">
      <dgm:prSet/>
      <dgm:spPr/>
      <dgm:t>
        <a:bodyPr/>
        <a:lstStyle/>
        <a:p>
          <a:endParaRPr lang="en-US"/>
        </a:p>
      </dgm:t>
    </dgm:pt>
    <dgm:pt modelId="{972160E9-FA76-4CD9-B676-05AA7CE55850}">
      <dgm:prSet/>
      <dgm:spPr/>
      <dgm:t>
        <a:bodyPr/>
        <a:lstStyle/>
        <a:p>
          <a:r>
            <a:rPr lang="en-GB" dirty="0">
              <a:latin typeface="Georgia" panose="02040502050405020303" pitchFamily="18" charset="0"/>
            </a:rPr>
            <a:t>50,000 votes to elect a Labour MP</a:t>
          </a:r>
          <a:endParaRPr lang="en-US" dirty="0">
            <a:latin typeface="Georgia" panose="02040502050405020303" pitchFamily="18" charset="0"/>
          </a:endParaRPr>
        </a:p>
      </dgm:t>
    </dgm:pt>
    <dgm:pt modelId="{5799F616-6B40-46C6-9945-CE10CF442833}" type="parTrans" cxnId="{E9A5064A-63C8-4C7F-8218-8AFF3401CCB3}">
      <dgm:prSet/>
      <dgm:spPr/>
      <dgm:t>
        <a:bodyPr/>
        <a:lstStyle/>
        <a:p>
          <a:endParaRPr lang="en-US"/>
        </a:p>
      </dgm:t>
    </dgm:pt>
    <dgm:pt modelId="{9957AD84-F649-4A04-AD0C-D84D9C097751}" type="sibTrans" cxnId="{E9A5064A-63C8-4C7F-8218-8AFF3401CCB3}">
      <dgm:prSet/>
      <dgm:spPr/>
      <dgm:t>
        <a:bodyPr/>
        <a:lstStyle/>
        <a:p>
          <a:endParaRPr lang="en-US"/>
        </a:p>
      </dgm:t>
    </dgm:pt>
    <dgm:pt modelId="{DEF86E42-D96F-4BC0-A3ED-9AB3D6DB77F0}">
      <dgm:prSet/>
      <dgm:spPr/>
      <dgm:t>
        <a:bodyPr/>
        <a:lstStyle/>
        <a:p>
          <a:r>
            <a:rPr lang="en-GB" dirty="0">
              <a:latin typeface="Georgia" panose="02040502050405020303" pitchFamily="18" charset="0"/>
            </a:rPr>
            <a:t>300,000 votes to elect a Liberal Democrat MP</a:t>
          </a:r>
          <a:endParaRPr lang="en-US" dirty="0">
            <a:latin typeface="Georgia" panose="02040502050405020303" pitchFamily="18" charset="0"/>
          </a:endParaRPr>
        </a:p>
      </dgm:t>
    </dgm:pt>
    <dgm:pt modelId="{398ECB4E-E69A-41A2-93F6-1ECBD3825422}" type="parTrans" cxnId="{864DAC53-6076-4FA1-B3D2-DFD38E19A232}">
      <dgm:prSet/>
      <dgm:spPr/>
      <dgm:t>
        <a:bodyPr/>
        <a:lstStyle/>
        <a:p>
          <a:endParaRPr lang="en-US"/>
        </a:p>
      </dgm:t>
    </dgm:pt>
    <dgm:pt modelId="{298F67A9-1B53-4AFE-9941-C3219E6DF245}" type="sibTrans" cxnId="{864DAC53-6076-4FA1-B3D2-DFD38E19A232}">
      <dgm:prSet/>
      <dgm:spPr/>
      <dgm:t>
        <a:bodyPr/>
        <a:lstStyle/>
        <a:p>
          <a:endParaRPr lang="en-US"/>
        </a:p>
      </dgm:t>
    </dgm:pt>
    <dgm:pt modelId="{B5AFE94A-194F-45C1-B4F2-2F8C7D934594}">
      <dgm:prSet/>
      <dgm:spPr/>
      <dgm:t>
        <a:bodyPr/>
        <a:lstStyle/>
        <a:p>
          <a:r>
            <a:rPr lang="en-GB" dirty="0">
              <a:latin typeface="Georgia" panose="02040502050405020303" pitchFamily="18" charset="0"/>
            </a:rPr>
            <a:t>800,000 votes to elect one Green Party MP</a:t>
          </a:r>
          <a:endParaRPr lang="en-US" dirty="0">
            <a:latin typeface="Georgia" panose="02040502050405020303" pitchFamily="18" charset="0"/>
          </a:endParaRPr>
        </a:p>
      </dgm:t>
    </dgm:pt>
    <dgm:pt modelId="{431B7AC7-B5EC-4DC7-87BC-1868B3F9FD15}" type="parTrans" cxnId="{C3703FD0-EBD3-4327-8A49-E9072925445F}">
      <dgm:prSet/>
      <dgm:spPr/>
      <dgm:t>
        <a:bodyPr/>
        <a:lstStyle/>
        <a:p>
          <a:endParaRPr lang="en-US"/>
        </a:p>
      </dgm:t>
    </dgm:pt>
    <dgm:pt modelId="{4F517BBF-6FF7-4E35-8846-82A24A8225AD}" type="sibTrans" cxnId="{C3703FD0-EBD3-4327-8A49-E9072925445F}">
      <dgm:prSet/>
      <dgm:spPr/>
      <dgm:t>
        <a:bodyPr/>
        <a:lstStyle/>
        <a:p>
          <a:endParaRPr lang="en-US"/>
        </a:p>
      </dgm:t>
    </dgm:pt>
    <dgm:pt modelId="{A32146FD-C7B9-48D3-9D12-6A9C30DFF6F7}" type="pres">
      <dgm:prSet presAssocID="{A9AE7C43-112E-4D44-8425-DA409888CFC6}" presName="vert0" presStyleCnt="0">
        <dgm:presLayoutVars>
          <dgm:dir/>
          <dgm:animOne val="branch"/>
          <dgm:animLvl val="lvl"/>
        </dgm:presLayoutVars>
      </dgm:prSet>
      <dgm:spPr/>
    </dgm:pt>
    <dgm:pt modelId="{B3D7DB9A-7567-4925-B4B9-872FEC9D1F7D}" type="pres">
      <dgm:prSet presAssocID="{7804AFC4-5A09-43EC-A273-F0148CAED301}" presName="thickLine" presStyleLbl="alignNode1" presStyleIdx="0" presStyleCnt="5"/>
      <dgm:spPr/>
    </dgm:pt>
    <dgm:pt modelId="{E12A7A48-FC42-4C1A-A940-63A80FC0A240}" type="pres">
      <dgm:prSet presAssocID="{7804AFC4-5A09-43EC-A273-F0148CAED301}" presName="horz1" presStyleCnt="0"/>
      <dgm:spPr/>
    </dgm:pt>
    <dgm:pt modelId="{EC50F9A0-C4B1-4D1E-AB07-CC22D49A5435}" type="pres">
      <dgm:prSet presAssocID="{7804AFC4-5A09-43EC-A273-F0148CAED301}" presName="tx1" presStyleLbl="revTx" presStyleIdx="0" presStyleCnt="5"/>
      <dgm:spPr/>
    </dgm:pt>
    <dgm:pt modelId="{4B34B39C-6C7F-4AE3-94A8-9F4C37CF2BE9}" type="pres">
      <dgm:prSet presAssocID="{7804AFC4-5A09-43EC-A273-F0148CAED301}" presName="vert1" presStyleCnt="0"/>
      <dgm:spPr/>
    </dgm:pt>
    <dgm:pt modelId="{55044078-9CE0-49FE-9CE3-3E8215C08401}" type="pres">
      <dgm:prSet presAssocID="{0EE68000-1558-48AB-823B-C260A825F9EC}" presName="thickLine" presStyleLbl="alignNode1" presStyleIdx="1" presStyleCnt="5"/>
      <dgm:spPr/>
    </dgm:pt>
    <dgm:pt modelId="{BF3EBC9D-2A51-4ABC-8A36-A1C60DD57F7F}" type="pres">
      <dgm:prSet presAssocID="{0EE68000-1558-48AB-823B-C260A825F9EC}" presName="horz1" presStyleCnt="0"/>
      <dgm:spPr/>
    </dgm:pt>
    <dgm:pt modelId="{641540C2-8CF4-4BC8-9DA2-ED6F68EAB7B4}" type="pres">
      <dgm:prSet presAssocID="{0EE68000-1558-48AB-823B-C260A825F9EC}" presName="tx1" presStyleLbl="revTx" presStyleIdx="1" presStyleCnt="5"/>
      <dgm:spPr/>
    </dgm:pt>
    <dgm:pt modelId="{74660757-F1AD-4034-9880-3476EFAF7582}" type="pres">
      <dgm:prSet presAssocID="{0EE68000-1558-48AB-823B-C260A825F9EC}" presName="vert1" presStyleCnt="0"/>
      <dgm:spPr/>
    </dgm:pt>
    <dgm:pt modelId="{1CEE1E2A-FE6D-4D75-9C44-D8DDB5C2AB19}" type="pres">
      <dgm:prSet presAssocID="{972160E9-FA76-4CD9-B676-05AA7CE55850}" presName="thickLine" presStyleLbl="alignNode1" presStyleIdx="2" presStyleCnt="5"/>
      <dgm:spPr/>
    </dgm:pt>
    <dgm:pt modelId="{0B802E78-15ED-46A5-BA56-41C069852062}" type="pres">
      <dgm:prSet presAssocID="{972160E9-FA76-4CD9-B676-05AA7CE55850}" presName="horz1" presStyleCnt="0"/>
      <dgm:spPr/>
    </dgm:pt>
    <dgm:pt modelId="{17EA481A-3EEE-4DA1-9AEE-1A1EA6D2DE12}" type="pres">
      <dgm:prSet presAssocID="{972160E9-FA76-4CD9-B676-05AA7CE55850}" presName="tx1" presStyleLbl="revTx" presStyleIdx="2" presStyleCnt="5"/>
      <dgm:spPr/>
    </dgm:pt>
    <dgm:pt modelId="{530E38B1-FBB1-43B5-B2C3-1F437C3F13FA}" type="pres">
      <dgm:prSet presAssocID="{972160E9-FA76-4CD9-B676-05AA7CE55850}" presName="vert1" presStyleCnt="0"/>
      <dgm:spPr/>
    </dgm:pt>
    <dgm:pt modelId="{291604DD-BB43-4717-832F-AFC720B1A8FB}" type="pres">
      <dgm:prSet presAssocID="{DEF86E42-D96F-4BC0-A3ED-9AB3D6DB77F0}" presName="thickLine" presStyleLbl="alignNode1" presStyleIdx="3" presStyleCnt="5"/>
      <dgm:spPr/>
    </dgm:pt>
    <dgm:pt modelId="{21278835-5138-48E8-A148-6681CB2CD20D}" type="pres">
      <dgm:prSet presAssocID="{DEF86E42-D96F-4BC0-A3ED-9AB3D6DB77F0}" presName="horz1" presStyleCnt="0"/>
      <dgm:spPr/>
    </dgm:pt>
    <dgm:pt modelId="{9BDD1FAB-7B44-40A2-A744-A3525AFE04B5}" type="pres">
      <dgm:prSet presAssocID="{DEF86E42-D96F-4BC0-A3ED-9AB3D6DB77F0}" presName="tx1" presStyleLbl="revTx" presStyleIdx="3" presStyleCnt="5"/>
      <dgm:spPr/>
    </dgm:pt>
    <dgm:pt modelId="{EF7308AC-9F2D-42FF-B5FE-70AC183FCD02}" type="pres">
      <dgm:prSet presAssocID="{DEF86E42-D96F-4BC0-A3ED-9AB3D6DB77F0}" presName="vert1" presStyleCnt="0"/>
      <dgm:spPr/>
    </dgm:pt>
    <dgm:pt modelId="{788E5D84-985A-4FBF-A9B3-AE54416341E7}" type="pres">
      <dgm:prSet presAssocID="{B5AFE94A-194F-45C1-B4F2-2F8C7D934594}" presName="thickLine" presStyleLbl="alignNode1" presStyleIdx="4" presStyleCnt="5"/>
      <dgm:spPr/>
    </dgm:pt>
    <dgm:pt modelId="{9D371DED-FEA3-41F5-A33C-4422A6CAADB7}" type="pres">
      <dgm:prSet presAssocID="{B5AFE94A-194F-45C1-B4F2-2F8C7D934594}" presName="horz1" presStyleCnt="0"/>
      <dgm:spPr/>
    </dgm:pt>
    <dgm:pt modelId="{90E563DE-5083-4CA2-B47B-FAFDA7A83D5B}" type="pres">
      <dgm:prSet presAssocID="{B5AFE94A-194F-45C1-B4F2-2F8C7D934594}" presName="tx1" presStyleLbl="revTx" presStyleIdx="4" presStyleCnt="5"/>
      <dgm:spPr/>
    </dgm:pt>
    <dgm:pt modelId="{610209CD-B4F8-4DFE-A063-B0101D2D49D4}" type="pres">
      <dgm:prSet presAssocID="{B5AFE94A-194F-45C1-B4F2-2F8C7D934594}" presName="vert1" presStyleCnt="0"/>
      <dgm:spPr/>
    </dgm:pt>
  </dgm:ptLst>
  <dgm:cxnLst>
    <dgm:cxn modelId="{5DA5A51C-16C4-49FA-BC5E-1B11B13CB4B6}" type="presOf" srcId="{DEF86E42-D96F-4BC0-A3ED-9AB3D6DB77F0}" destId="{9BDD1FAB-7B44-40A2-A744-A3525AFE04B5}" srcOrd="0" destOrd="0" presId="urn:microsoft.com/office/officeart/2008/layout/LinedList"/>
    <dgm:cxn modelId="{4E703536-1755-4791-8AE9-95D1DB64F0A8}" type="presOf" srcId="{7804AFC4-5A09-43EC-A273-F0148CAED301}" destId="{EC50F9A0-C4B1-4D1E-AB07-CC22D49A5435}" srcOrd="0" destOrd="0" presId="urn:microsoft.com/office/officeart/2008/layout/LinedList"/>
    <dgm:cxn modelId="{7690C244-1CB1-406D-897D-2CF7F0CB2B78}" srcId="{A9AE7C43-112E-4D44-8425-DA409888CFC6}" destId="{0EE68000-1558-48AB-823B-C260A825F9EC}" srcOrd="1" destOrd="0" parTransId="{EBAA01A4-4D6D-4048-855C-B36C9BD68062}" sibTransId="{D2D16A82-032E-4523-8408-3EC1E0C039E5}"/>
    <dgm:cxn modelId="{E9A5064A-63C8-4C7F-8218-8AFF3401CCB3}" srcId="{A9AE7C43-112E-4D44-8425-DA409888CFC6}" destId="{972160E9-FA76-4CD9-B676-05AA7CE55850}" srcOrd="2" destOrd="0" parTransId="{5799F616-6B40-46C6-9945-CE10CF442833}" sibTransId="{9957AD84-F649-4A04-AD0C-D84D9C097751}"/>
    <dgm:cxn modelId="{864DAC53-6076-4FA1-B3D2-DFD38E19A232}" srcId="{A9AE7C43-112E-4D44-8425-DA409888CFC6}" destId="{DEF86E42-D96F-4BC0-A3ED-9AB3D6DB77F0}" srcOrd="3" destOrd="0" parTransId="{398ECB4E-E69A-41A2-93F6-1ECBD3825422}" sibTransId="{298F67A9-1B53-4AFE-9941-C3219E6DF245}"/>
    <dgm:cxn modelId="{78054F7C-2D3D-45CF-8E82-285B02AFF715}" type="presOf" srcId="{972160E9-FA76-4CD9-B676-05AA7CE55850}" destId="{17EA481A-3EEE-4DA1-9AEE-1A1EA6D2DE12}" srcOrd="0" destOrd="0" presId="urn:microsoft.com/office/officeart/2008/layout/LinedList"/>
    <dgm:cxn modelId="{C36A5F92-D4BD-4E90-94A2-C7A8E48C2323}" type="presOf" srcId="{A9AE7C43-112E-4D44-8425-DA409888CFC6}" destId="{A32146FD-C7B9-48D3-9D12-6A9C30DFF6F7}" srcOrd="0" destOrd="0" presId="urn:microsoft.com/office/officeart/2008/layout/LinedList"/>
    <dgm:cxn modelId="{41D710BD-0579-406D-ACEA-86CDA3A0AE6C}" type="presOf" srcId="{B5AFE94A-194F-45C1-B4F2-2F8C7D934594}" destId="{90E563DE-5083-4CA2-B47B-FAFDA7A83D5B}" srcOrd="0" destOrd="0" presId="urn:microsoft.com/office/officeart/2008/layout/LinedList"/>
    <dgm:cxn modelId="{C3703FD0-EBD3-4327-8A49-E9072925445F}" srcId="{A9AE7C43-112E-4D44-8425-DA409888CFC6}" destId="{B5AFE94A-194F-45C1-B4F2-2F8C7D934594}" srcOrd="4" destOrd="0" parTransId="{431B7AC7-B5EC-4DC7-87BC-1868B3F9FD15}" sibTransId="{4F517BBF-6FF7-4E35-8846-82A24A8225AD}"/>
    <dgm:cxn modelId="{33E01ADA-CFA3-4C40-9457-3BB32FFB1C58}" srcId="{A9AE7C43-112E-4D44-8425-DA409888CFC6}" destId="{7804AFC4-5A09-43EC-A273-F0148CAED301}" srcOrd="0" destOrd="0" parTransId="{6DAD17EF-E798-48F7-BCB0-71518EB360A6}" sibTransId="{770D3C00-AB49-46B1-AE34-BAE315A08672}"/>
    <dgm:cxn modelId="{095B17DD-0151-4078-96AB-BC06E2039B69}" type="presOf" srcId="{0EE68000-1558-48AB-823B-C260A825F9EC}" destId="{641540C2-8CF4-4BC8-9DA2-ED6F68EAB7B4}" srcOrd="0" destOrd="0" presId="urn:microsoft.com/office/officeart/2008/layout/LinedList"/>
    <dgm:cxn modelId="{1BE99207-398C-4631-A3CF-2482389349A0}" type="presParOf" srcId="{A32146FD-C7B9-48D3-9D12-6A9C30DFF6F7}" destId="{B3D7DB9A-7567-4925-B4B9-872FEC9D1F7D}" srcOrd="0" destOrd="0" presId="urn:microsoft.com/office/officeart/2008/layout/LinedList"/>
    <dgm:cxn modelId="{49333F28-A629-43E9-8FEC-7ABBE0FA7CC1}" type="presParOf" srcId="{A32146FD-C7B9-48D3-9D12-6A9C30DFF6F7}" destId="{E12A7A48-FC42-4C1A-A940-63A80FC0A240}" srcOrd="1" destOrd="0" presId="urn:microsoft.com/office/officeart/2008/layout/LinedList"/>
    <dgm:cxn modelId="{D47F88AC-5380-4168-9D4C-01175C68EC3B}" type="presParOf" srcId="{E12A7A48-FC42-4C1A-A940-63A80FC0A240}" destId="{EC50F9A0-C4B1-4D1E-AB07-CC22D49A5435}" srcOrd="0" destOrd="0" presId="urn:microsoft.com/office/officeart/2008/layout/LinedList"/>
    <dgm:cxn modelId="{88EED0AE-C819-47FE-8493-43106FE87818}" type="presParOf" srcId="{E12A7A48-FC42-4C1A-A940-63A80FC0A240}" destId="{4B34B39C-6C7F-4AE3-94A8-9F4C37CF2BE9}" srcOrd="1" destOrd="0" presId="urn:microsoft.com/office/officeart/2008/layout/LinedList"/>
    <dgm:cxn modelId="{0D502389-CAC1-476C-88D7-A6D3A027B498}" type="presParOf" srcId="{A32146FD-C7B9-48D3-9D12-6A9C30DFF6F7}" destId="{55044078-9CE0-49FE-9CE3-3E8215C08401}" srcOrd="2" destOrd="0" presId="urn:microsoft.com/office/officeart/2008/layout/LinedList"/>
    <dgm:cxn modelId="{4D1792CE-83D5-4129-B469-F7B7F5EE08E8}" type="presParOf" srcId="{A32146FD-C7B9-48D3-9D12-6A9C30DFF6F7}" destId="{BF3EBC9D-2A51-4ABC-8A36-A1C60DD57F7F}" srcOrd="3" destOrd="0" presId="urn:microsoft.com/office/officeart/2008/layout/LinedList"/>
    <dgm:cxn modelId="{4174952E-1CE9-41AB-8BED-9352B17A5696}" type="presParOf" srcId="{BF3EBC9D-2A51-4ABC-8A36-A1C60DD57F7F}" destId="{641540C2-8CF4-4BC8-9DA2-ED6F68EAB7B4}" srcOrd="0" destOrd="0" presId="urn:microsoft.com/office/officeart/2008/layout/LinedList"/>
    <dgm:cxn modelId="{BB968424-165A-433B-B777-7617459F646A}" type="presParOf" srcId="{BF3EBC9D-2A51-4ABC-8A36-A1C60DD57F7F}" destId="{74660757-F1AD-4034-9880-3476EFAF7582}" srcOrd="1" destOrd="0" presId="urn:microsoft.com/office/officeart/2008/layout/LinedList"/>
    <dgm:cxn modelId="{710B7AC3-4D14-481A-BB67-5231042295C4}" type="presParOf" srcId="{A32146FD-C7B9-48D3-9D12-6A9C30DFF6F7}" destId="{1CEE1E2A-FE6D-4D75-9C44-D8DDB5C2AB19}" srcOrd="4" destOrd="0" presId="urn:microsoft.com/office/officeart/2008/layout/LinedList"/>
    <dgm:cxn modelId="{14DE9A29-34AE-4BE2-BA46-86A6F0FDE38C}" type="presParOf" srcId="{A32146FD-C7B9-48D3-9D12-6A9C30DFF6F7}" destId="{0B802E78-15ED-46A5-BA56-41C069852062}" srcOrd="5" destOrd="0" presId="urn:microsoft.com/office/officeart/2008/layout/LinedList"/>
    <dgm:cxn modelId="{1FA5DB41-FBDD-42F2-92B8-DFF5046C7E13}" type="presParOf" srcId="{0B802E78-15ED-46A5-BA56-41C069852062}" destId="{17EA481A-3EEE-4DA1-9AEE-1A1EA6D2DE12}" srcOrd="0" destOrd="0" presId="urn:microsoft.com/office/officeart/2008/layout/LinedList"/>
    <dgm:cxn modelId="{487B19AC-3A9E-4F07-A0D7-1EBC418C346B}" type="presParOf" srcId="{0B802E78-15ED-46A5-BA56-41C069852062}" destId="{530E38B1-FBB1-43B5-B2C3-1F437C3F13FA}" srcOrd="1" destOrd="0" presId="urn:microsoft.com/office/officeart/2008/layout/LinedList"/>
    <dgm:cxn modelId="{D02D5532-AA9D-4A6B-9702-FF93463E5351}" type="presParOf" srcId="{A32146FD-C7B9-48D3-9D12-6A9C30DFF6F7}" destId="{291604DD-BB43-4717-832F-AFC720B1A8FB}" srcOrd="6" destOrd="0" presId="urn:microsoft.com/office/officeart/2008/layout/LinedList"/>
    <dgm:cxn modelId="{C6E95A94-E1C7-4EF7-A056-89E14EE562DE}" type="presParOf" srcId="{A32146FD-C7B9-48D3-9D12-6A9C30DFF6F7}" destId="{21278835-5138-48E8-A148-6681CB2CD20D}" srcOrd="7" destOrd="0" presId="urn:microsoft.com/office/officeart/2008/layout/LinedList"/>
    <dgm:cxn modelId="{C18135DC-4F24-4B68-9C49-D4B4B65A73BF}" type="presParOf" srcId="{21278835-5138-48E8-A148-6681CB2CD20D}" destId="{9BDD1FAB-7B44-40A2-A744-A3525AFE04B5}" srcOrd="0" destOrd="0" presId="urn:microsoft.com/office/officeart/2008/layout/LinedList"/>
    <dgm:cxn modelId="{A2E4C28E-3F1F-47AB-ACE8-4B34B219A285}" type="presParOf" srcId="{21278835-5138-48E8-A148-6681CB2CD20D}" destId="{EF7308AC-9F2D-42FF-B5FE-70AC183FCD02}" srcOrd="1" destOrd="0" presId="urn:microsoft.com/office/officeart/2008/layout/LinedList"/>
    <dgm:cxn modelId="{E6F8769E-3519-4CA9-A17C-3E651D0FBAA3}" type="presParOf" srcId="{A32146FD-C7B9-48D3-9D12-6A9C30DFF6F7}" destId="{788E5D84-985A-4FBF-A9B3-AE54416341E7}" srcOrd="8" destOrd="0" presId="urn:microsoft.com/office/officeart/2008/layout/LinedList"/>
    <dgm:cxn modelId="{1DEBA672-6158-4B9A-A7CE-465BC98F6961}" type="presParOf" srcId="{A32146FD-C7B9-48D3-9D12-6A9C30DFF6F7}" destId="{9D371DED-FEA3-41F5-A33C-4422A6CAADB7}" srcOrd="9" destOrd="0" presId="urn:microsoft.com/office/officeart/2008/layout/LinedList"/>
    <dgm:cxn modelId="{6EB83C1A-2259-4C1E-9398-EC8EAEB6651C}" type="presParOf" srcId="{9D371DED-FEA3-41F5-A33C-4422A6CAADB7}" destId="{90E563DE-5083-4CA2-B47B-FAFDA7A83D5B}" srcOrd="0" destOrd="0" presId="urn:microsoft.com/office/officeart/2008/layout/LinedList"/>
    <dgm:cxn modelId="{0816575D-648E-4578-ADD6-3FA546158536}" type="presParOf" srcId="{9D371DED-FEA3-41F5-A33C-4422A6CAADB7}" destId="{610209CD-B4F8-4DFE-A063-B0101D2D49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BA0B8-C342-43A6-9A6C-4744077317BA}" type="doc">
      <dgm:prSet loTypeId="urn:microsoft.com/office/officeart/2017/3/layout/DropPinTimeline" loCatId="process" qsTypeId="urn:microsoft.com/office/officeart/2005/8/quickstyle/simple1" qsCatId="simple" csTypeId="urn:microsoft.com/office/officeart/2005/8/colors/accent1_2" csCatId="accent1" phldr="1"/>
      <dgm:spPr/>
      <dgm:t>
        <a:bodyPr/>
        <a:lstStyle/>
        <a:p>
          <a:endParaRPr lang="en-US"/>
        </a:p>
      </dgm:t>
    </dgm:pt>
    <dgm:pt modelId="{6807F85B-0FBC-4D85-A8D9-556167C10BA0}">
      <dgm:prSet/>
      <dgm:spPr/>
      <dgm:t>
        <a:bodyPr/>
        <a:lstStyle/>
        <a:p>
          <a:pPr>
            <a:defRPr b="1"/>
          </a:pPr>
          <a:r>
            <a:rPr lang="en-US" dirty="0"/>
            <a:t>1951</a:t>
          </a:r>
        </a:p>
      </dgm:t>
    </dgm:pt>
    <dgm:pt modelId="{1BCC4366-8354-4BB1-ABB6-9D096F38303A}" type="parTrans" cxnId="{0141A5FA-FB91-4F7C-9884-FF52916036AE}">
      <dgm:prSet/>
      <dgm:spPr/>
      <dgm:t>
        <a:bodyPr/>
        <a:lstStyle/>
        <a:p>
          <a:endParaRPr lang="en-US"/>
        </a:p>
      </dgm:t>
    </dgm:pt>
    <dgm:pt modelId="{AA482BAD-F98A-4B7A-B3A2-B3437E5B00EF}" type="sibTrans" cxnId="{0141A5FA-FB91-4F7C-9884-FF52916036AE}">
      <dgm:prSet/>
      <dgm:spPr/>
      <dgm:t>
        <a:bodyPr/>
        <a:lstStyle/>
        <a:p>
          <a:endParaRPr lang="en-US"/>
        </a:p>
      </dgm:t>
    </dgm:pt>
    <dgm:pt modelId="{D16EB60A-1C33-40F6-B33A-37338B1D7CE2}">
      <dgm:prSet/>
      <dgm:spPr/>
      <dgm:t>
        <a:bodyPr/>
        <a:lstStyle/>
        <a:p>
          <a:r>
            <a:rPr lang="en-US" b="0" i="0" dirty="0">
              <a:latin typeface="Georgia" panose="02040502050405020303" pitchFamily="18" charset="0"/>
            </a:rPr>
            <a:t>Labour win majority of votes, but lose election</a:t>
          </a:r>
        </a:p>
      </dgm:t>
    </dgm:pt>
    <dgm:pt modelId="{9763759A-F4EA-42A2-B127-8A7BA1ECE2D8}" type="parTrans" cxnId="{F0C0A0F2-4595-4E49-A154-105A427F1B83}">
      <dgm:prSet/>
      <dgm:spPr/>
      <dgm:t>
        <a:bodyPr/>
        <a:lstStyle/>
        <a:p>
          <a:endParaRPr lang="en-US"/>
        </a:p>
      </dgm:t>
    </dgm:pt>
    <dgm:pt modelId="{2E7FE6E1-BF43-4026-A494-11FDD0E8BBED}" type="sibTrans" cxnId="{F0C0A0F2-4595-4E49-A154-105A427F1B83}">
      <dgm:prSet/>
      <dgm:spPr/>
      <dgm:t>
        <a:bodyPr/>
        <a:lstStyle/>
        <a:p>
          <a:endParaRPr lang="en-US"/>
        </a:p>
      </dgm:t>
    </dgm:pt>
    <dgm:pt modelId="{D49C86D6-A3D1-4384-B4C6-6FC9A47FD064}">
      <dgm:prSet/>
      <dgm:spPr/>
      <dgm:t>
        <a:bodyPr/>
        <a:lstStyle/>
        <a:p>
          <a:pPr>
            <a:defRPr b="1"/>
          </a:pPr>
          <a:r>
            <a:rPr lang="en-US"/>
            <a:t>2010</a:t>
          </a:r>
        </a:p>
      </dgm:t>
    </dgm:pt>
    <dgm:pt modelId="{3758D571-EA2F-4783-9056-DEBC1E733E1C}" type="parTrans" cxnId="{71169BD3-C231-4908-8E9A-04A490FB5F85}">
      <dgm:prSet/>
      <dgm:spPr/>
      <dgm:t>
        <a:bodyPr/>
        <a:lstStyle/>
        <a:p>
          <a:endParaRPr lang="en-US"/>
        </a:p>
      </dgm:t>
    </dgm:pt>
    <dgm:pt modelId="{EA626660-5BA1-4EC0-AA86-6E729CAE9E98}" type="sibTrans" cxnId="{71169BD3-C231-4908-8E9A-04A490FB5F85}">
      <dgm:prSet/>
      <dgm:spPr/>
      <dgm:t>
        <a:bodyPr/>
        <a:lstStyle/>
        <a:p>
          <a:endParaRPr lang="en-US"/>
        </a:p>
      </dgm:t>
    </dgm:pt>
    <dgm:pt modelId="{F1930697-43BB-4AE1-BFB4-21AE668CD671}">
      <dgm:prSet/>
      <dgm:spPr/>
      <dgm:t>
        <a:bodyPr/>
        <a:lstStyle/>
        <a:p>
          <a:r>
            <a:rPr lang="en-US" b="0" i="0" dirty="0">
              <a:latin typeface="Georgia" panose="02040502050405020303" pitchFamily="18" charset="0"/>
            </a:rPr>
            <a:t>Conservatives get 36% and go into coalition with Lib Dems on 23%</a:t>
          </a:r>
        </a:p>
      </dgm:t>
    </dgm:pt>
    <dgm:pt modelId="{E01D41EE-1F59-44E8-AD52-14D9E9870CD1}" type="parTrans" cxnId="{74EA8394-7DFC-4FB7-AF1B-F7AA4645DE79}">
      <dgm:prSet/>
      <dgm:spPr/>
      <dgm:t>
        <a:bodyPr/>
        <a:lstStyle/>
        <a:p>
          <a:endParaRPr lang="en-US"/>
        </a:p>
      </dgm:t>
    </dgm:pt>
    <dgm:pt modelId="{87F1D47F-1A6C-4D67-BAE8-6FB5AFB0591A}" type="sibTrans" cxnId="{74EA8394-7DFC-4FB7-AF1B-F7AA4645DE79}">
      <dgm:prSet/>
      <dgm:spPr/>
      <dgm:t>
        <a:bodyPr/>
        <a:lstStyle/>
        <a:p>
          <a:endParaRPr lang="en-US"/>
        </a:p>
      </dgm:t>
    </dgm:pt>
    <dgm:pt modelId="{AC203C92-170D-4818-8FA8-4F303A02D53A}">
      <dgm:prSet/>
      <dgm:spPr/>
      <dgm:t>
        <a:bodyPr/>
        <a:lstStyle/>
        <a:p>
          <a:pPr>
            <a:defRPr b="1"/>
          </a:pPr>
          <a:r>
            <a:rPr lang="en-US"/>
            <a:t>2015</a:t>
          </a:r>
        </a:p>
      </dgm:t>
    </dgm:pt>
    <dgm:pt modelId="{D8FA96B6-FD99-40D4-BC4C-436DA12137F9}" type="parTrans" cxnId="{38B90367-B2B4-47D7-8B73-B38B4D2476E8}">
      <dgm:prSet/>
      <dgm:spPr/>
      <dgm:t>
        <a:bodyPr/>
        <a:lstStyle/>
        <a:p>
          <a:endParaRPr lang="en-US"/>
        </a:p>
      </dgm:t>
    </dgm:pt>
    <dgm:pt modelId="{6FFF2CE8-4A96-4D16-9DEC-7FA2775A747C}" type="sibTrans" cxnId="{38B90367-B2B4-47D7-8B73-B38B4D2476E8}">
      <dgm:prSet/>
      <dgm:spPr/>
      <dgm:t>
        <a:bodyPr/>
        <a:lstStyle/>
        <a:p>
          <a:endParaRPr lang="en-US"/>
        </a:p>
      </dgm:t>
    </dgm:pt>
    <dgm:pt modelId="{1259DD82-F337-40B1-8D9E-DC614FD80848}">
      <dgm:prSet/>
      <dgm:spPr/>
      <dgm:t>
        <a:bodyPr/>
        <a:lstStyle/>
        <a:p>
          <a:r>
            <a:rPr lang="en-US" b="0" i="0" dirty="0">
              <a:latin typeface="Georgia" panose="02040502050405020303" pitchFamily="18" charset="0"/>
            </a:rPr>
            <a:t>Conservatives win a majority of MPs on less than 37% of the vote</a:t>
          </a:r>
        </a:p>
      </dgm:t>
    </dgm:pt>
    <dgm:pt modelId="{ED836D5B-DBB8-4E4D-BF08-86E9ABB388F6}" type="parTrans" cxnId="{D859FD2B-6640-46CB-8818-4E5DCF30002E}">
      <dgm:prSet/>
      <dgm:spPr/>
      <dgm:t>
        <a:bodyPr/>
        <a:lstStyle/>
        <a:p>
          <a:endParaRPr lang="en-US"/>
        </a:p>
      </dgm:t>
    </dgm:pt>
    <dgm:pt modelId="{731B3BB5-5FB3-4E9B-97C8-054965AE2B8E}" type="sibTrans" cxnId="{D859FD2B-6640-46CB-8818-4E5DCF30002E}">
      <dgm:prSet/>
      <dgm:spPr/>
      <dgm:t>
        <a:bodyPr/>
        <a:lstStyle/>
        <a:p>
          <a:endParaRPr lang="en-US"/>
        </a:p>
      </dgm:t>
    </dgm:pt>
    <dgm:pt modelId="{0CEF05A9-7B7B-469C-B189-A37AAEFA7008}">
      <dgm:prSet/>
      <dgm:spPr/>
      <dgm:t>
        <a:bodyPr/>
        <a:lstStyle/>
        <a:p>
          <a:pPr>
            <a:defRPr b="1"/>
          </a:pPr>
          <a:r>
            <a:rPr lang="en-US"/>
            <a:t>2017</a:t>
          </a:r>
        </a:p>
      </dgm:t>
    </dgm:pt>
    <dgm:pt modelId="{3530712A-03C1-4D31-A4DB-FE37BB30881E}" type="parTrans" cxnId="{504EBCC9-FB94-4EF8-8BC5-997F3716AF68}">
      <dgm:prSet/>
      <dgm:spPr/>
      <dgm:t>
        <a:bodyPr/>
        <a:lstStyle/>
        <a:p>
          <a:endParaRPr lang="en-US"/>
        </a:p>
      </dgm:t>
    </dgm:pt>
    <dgm:pt modelId="{087E80CE-1973-4447-A518-BC6414C94F42}" type="sibTrans" cxnId="{504EBCC9-FB94-4EF8-8BC5-997F3716AF68}">
      <dgm:prSet/>
      <dgm:spPr/>
      <dgm:t>
        <a:bodyPr/>
        <a:lstStyle/>
        <a:p>
          <a:endParaRPr lang="en-US"/>
        </a:p>
      </dgm:t>
    </dgm:pt>
    <dgm:pt modelId="{CC474CB9-F821-4CA9-984C-AFAAEBAF5260}">
      <dgm:prSet/>
      <dgm:spPr/>
      <dgm:t>
        <a:bodyPr/>
        <a:lstStyle/>
        <a:p>
          <a:r>
            <a:rPr lang="en-US" b="0" i="0" dirty="0">
              <a:latin typeface="Georgia" panose="02040502050405020303" pitchFamily="18" charset="0"/>
            </a:rPr>
            <a:t>DUP puts Conservatives back in power on combined 43% of the vote</a:t>
          </a:r>
        </a:p>
      </dgm:t>
    </dgm:pt>
    <dgm:pt modelId="{EBB3FB2E-87B1-44A1-A139-53956FA0737A}" type="parTrans" cxnId="{4D393966-DD83-45FA-B5AC-728F0CE76069}">
      <dgm:prSet/>
      <dgm:spPr/>
      <dgm:t>
        <a:bodyPr/>
        <a:lstStyle/>
        <a:p>
          <a:endParaRPr lang="en-US"/>
        </a:p>
      </dgm:t>
    </dgm:pt>
    <dgm:pt modelId="{2A7BC068-014F-47CD-8A8A-E46446153CFD}" type="sibTrans" cxnId="{4D393966-DD83-45FA-B5AC-728F0CE76069}">
      <dgm:prSet/>
      <dgm:spPr/>
      <dgm:t>
        <a:bodyPr/>
        <a:lstStyle/>
        <a:p>
          <a:endParaRPr lang="en-US"/>
        </a:p>
      </dgm:t>
    </dgm:pt>
    <dgm:pt modelId="{B1BA60FF-1554-4D29-9094-25825B4BDD46}">
      <dgm:prSet/>
      <dgm:spPr/>
      <dgm:t>
        <a:bodyPr/>
        <a:lstStyle/>
        <a:p>
          <a:pPr>
            <a:defRPr b="1"/>
          </a:pPr>
          <a:r>
            <a:rPr lang="en-US"/>
            <a:t>2019</a:t>
          </a:r>
        </a:p>
      </dgm:t>
    </dgm:pt>
    <dgm:pt modelId="{3DE3C666-C711-4A2F-9D12-FB1646953164}" type="parTrans" cxnId="{374929D5-840F-4CB2-9A99-0C501962AD47}">
      <dgm:prSet/>
      <dgm:spPr/>
      <dgm:t>
        <a:bodyPr/>
        <a:lstStyle/>
        <a:p>
          <a:endParaRPr lang="en-US"/>
        </a:p>
      </dgm:t>
    </dgm:pt>
    <dgm:pt modelId="{8552C4FE-4EEB-4B21-AA37-922623987959}" type="sibTrans" cxnId="{374929D5-840F-4CB2-9A99-0C501962AD47}">
      <dgm:prSet/>
      <dgm:spPr/>
      <dgm:t>
        <a:bodyPr/>
        <a:lstStyle/>
        <a:p>
          <a:endParaRPr lang="en-US"/>
        </a:p>
      </dgm:t>
    </dgm:pt>
    <dgm:pt modelId="{66085EE5-6616-4858-B861-6D2C0ACA2684}">
      <dgm:prSet/>
      <dgm:spPr/>
      <dgm:t>
        <a:bodyPr/>
        <a:lstStyle/>
        <a:p>
          <a:r>
            <a:rPr lang="en-US" b="0" i="0" dirty="0">
              <a:latin typeface="Georgia" panose="02040502050405020303" pitchFamily="18" charset="0"/>
            </a:rPr>
            <a:t>Conservatives gain power on 43% of the vote</a:t>
          </a:r>
        </a:p>
      </dgm:t>
    </dgm:pt>
    <dgm:pt modelId="{B8677FA3-4296-4AF0-87D3-41DCAD8F358A}" type="parTrans" cxnId="{A13D09F3-57FA-4DC6-B513-D08C61EA1EC8}">
      <dgm:prSet/>
      <dgm:spPr/>
      <dgm:t>
        <a:bodyPr/>
        <a:lstStyle/>
        <a:p>
          <a:endParaRPr lang="en-US"/>
        </a:p>
      </dgm:t>
    </dgm:pt>
    <dgm:pt modelId="{57FC4FBE-55DF-4548-9A42-ADE6CC382E8A}" type="sibTrans" cxnId="{A13D09F3-57FA-4DC6-B513-D08C61EA1EC8}">
      <dgm:prSet/>
      <dgm:spPr/>
      <dgm:t>
        <a:bodyPr/>
        <a:lstStyle/>
        <a:p>
          <a:endParaRPr lang="en-US"/>
        </a:p>
      </dgm:t>
    </dgm:pt>
    <dgm:pt modelId="{298C183D-16A4-4883-9460-8B49BCB9FB86}" type="pres">
      <dgm:prSet presAssocID="{6DEBA0B8-C342-43A6-9A6C-4744077317BA}" presName="root" presStyleCnt="0">
        <dgm:presLayoutVars>
          <dgm:chMax/>
          <dgm:chPref/>
          <dgm:animLvl val="lvl"/>
        </dgm:presLayoutVars>
      </dgm:prSet>
      <dgm:spPr/>
    </dgm:pt>
    <dgm:pt modelId="{B7058015-D07D-424E-89F1-7F56EA1D2AE1}" type="pres">
      <dgm:prSet presAssocID="{6DEBA0B8-C342-43A6-9A6C-4744077317BA}" presName="divider" presStyleLbl="fgAcc1" presStyleIdx="0" presStyleCnt="6"/>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gm:spPr>
    </dgm:pt>
    <dgm:pt modelId="{4DEED88B-6A29-40E4-9E87-9FC75287A348}" type="pres">
      <dgm:prSet presAssocID="{6DEBA0B8-C342-43A6-9A6C-4744077317BA}" presName="nodes" presStyleCnt="0">
        <dgm:presLayoutVars>
          <dgm:chMax/>
          <dgm:chPref/>
          <dgm:animLvl val="lvl"/>
        </dgm:presLayoutVars>
      </dgm:prSet>
      <dgm:spPr/>
    </dgm:pt>
    <dgm:pt modelId="{1F0148A8-0DAC-4464-81E9-3010D871EAFE}" type="pres">
      <dgm:prSet presAssocID="{6807F85B-0FBC-4D85-A8D9-556167C10BA0}" presName="composite" presStyleCnt="0"/>
      <dgm:spPr/>
    </dgm:pt>
    <dgm:pt modelId="{ADE3529E-4E9D-4201-86C4-4D3EED90AE9D}" type="pres">
      <dgm:prSet presAssocID="{6807F85B-0FBC-4D85-A8D9-556167C10BA0}" presName="ConnectorPoint" presStyleLbl="lnNode1" presStyleIdx="0"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2E594BA5-0AF1-4322-AD31-C5BB9E7B6D9F}" type="pres">
      <dgm:prSet presAssocID="{6807F85B-0FBC-4D85-A8D9-556167C10BA0}" presName="DropPinPlaceHolder" presStyleCnt="0"/>
      <dgm:spPr/>
    </dgm:pt>
    <dgm:pt modelId="{B67001E1-CAF3-450B-A677-9F02FB4A5509}" type="pres">
      <dgm:prSet presAssocID="{6807F85B-0FBC-4D85-A8D9-556167C10BA0}" presName="DropPin" presStyleLbl="alignNode1" presStyleIdx="0" presStyleCnt="5"/>
      <dgm:spPr/>
    </dgm:pt>
    <dgm:pt modelId="{9B1C0EC7-006B-4886-97EA-E5C38CBDEA13}" type="pres">
      <dgm:prSet presAssocID="{6807F85B-0FBC-4D85-A8D9-556167C10BA0}" presName="Ellipse" presStyleLbl="fgAcc1" presStyleIdx="1" presStyleCnt="6"/>
      <dgm:spPr>
        <a:solidFill>
          <a:schemeClr val="lt1">
            <a:alpha val="90000"/>
            <a:hueOff val="0"/>
            <a:satOff val="0"/>
            <a:lumOff val="0"/>
            <a:alphaOff val="0"/>
          </a:schemeClr>
        </a:solidFill>
        <a:ln w="19050" cap="flat" cmpd="sng" algn="ctr">
          <a:noFill/>
          <a:prstDash val="solid"/>
        </a:ln>
        <a:effectLst/>
      </dgm:spPr>
    </dgm:pt>
    <dgm:pt modelId="{EF53A70C-3E15-4F4C-BB58-A1F4B4F1A67B}" type="pres">
      <dgm:prSet presAssocID="{6807F85B-0FBC-4D85-A8D9-556167C10BA0}" presName="L2TextContainer" presStyleLbl="revTx" presStyleIdx="0" presStyleCnt="10">
        <dgm:presLayoutVars>
          <dgm:bulletEnabled val="1"/>
        </dgm:presLayoutVars>
      </dgm:prSet>
      <dgm:spPr/>
    </dgm:pt>
    <dgm:pt modelId="{1BE3B868-A8AC-4197-8855-62BDF672B900}" type="pres">
      <dgm:prSet presAssocID="{6807F85B-0FBC-4D85-A8D9-556167C10BA0}" presName="L1TextContainer" presStyleLbl="revTx" presStyleIdx="1" presStyleCnt="10">
        <dgm:presLayoutVars>
          <dgm:chMax val="1"/>
          <dgm:chPref val="1"/>
          <dgm:bulletEnabled val="1"/>
        </dgm:presLayoutVars>
      </dgm:prSet>
      <dgm:spPr/>
    </dgm:pt>
    <dgm:pt modelId="{624DEAA7-BE34-4083-AB75-4E807FD25DF8}" type="pres">
      <dgm:prSet presAssocID="{6807F85B-0FBC-4D85-A8D9-556167C10BA0}" presName="ConnectLine" presStyleLbl="sibTrans1D1" presStyleIdx="0" presStyleCnt="5"/>
      <dgm:spPr>
        <a:noFill/>
        <a:ln w="12700" cap="flat" cmpd="sng" algn="ctr">
          <a:solidFill>
            <a:schemeClr val="accent1">
              <a:hueOff val="0"/>
              <a:satOff val="0"/>
              <a:lumOff val="0"/>
              <a:alphaOff val="0"/>
            </a:schemeClr>
          </a:solidFill>
          <a:prstDash val="dash"/>
        </a:ln>
        <a:effectLst/>
      </dgm:spPr>
    </dgm:pt>
    <dgm:pt modelId="{233B60E8-4073-4E66-8FFB-E675E888DE63}" type="pres">
      <dgm:prSet presAssocID="{6807F85B-0FBC-4D85-A8D9-556167C10BA0}" presName="EmptyPlaceHolder" presStyleCnt="0"/>
      <dgm:spPr/>
    </dgm:pt>
    <dgm:pt modelId="{387516A3-120E-4B2D-8A7E-800166E2250E}" type="pres">
      <dgm:prSet presAssocID="{AA482BAD-F98A-4B7A-B3A2-B3437E5B00EF}" presName="spaceBetweenRectangles" presStyleCnt="0"/>
      <dgm:spPr/>
    </dgm:pt>
    <dgm:pt modelId="{F9988818-A3B7-45A0-BB72-BDA6A39FE4A9}" type="pres">
      <dgm:prSet presAssocID="{D49C86D6-A3D1-4384-B4C6-6FC9A47FD064}" presName="composite" presStyleCnt="0"/>
      <dgm:spPr/>
    </dgm:pt>
    <dgm:pt modelId="{3E27DCED-4E2A-4BC0-BF31-FB94607993D3}" type="pres">
      <dgm:prSet presAssocID="{D49C86D6-A3D1-4384-B4C6-6FC9A47FD064}" presName="ConnectorPoint" presStyleLbl="lnNode1" presStyleIdx="1"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89A96896-CE1C-41D7-9E9A-8AAB51260D0F}" type="pres">
      <dgm:prSet presAssocID="{D49C86D6-A3D1-4384-B4C6-6FC9A47FD064}" presName="DropPinPlaceHolder" presStyleCnt="0"/>
      <dgm:spPr/>
    </dgm:pt>
    <dgm:pt modelId="{C48FD7A6-6E2B-415B-92BE-1CF58CB523DF}" type="pres">
      <dgm:prSet presAssocID="{D49C86D6-A3D1-4384-B4C6-6FC9A47FD064}" presName="DropPin" presStyleLbl="alignNode1" presStyleIdx="1" presStyleCnt="5"/>
      <dgm:spPr/>
    </dgm:pt>
    <dgm:pt modelId="{A89F49E9-3BBA-4D4F-AE4D-33B338579316}" type="pres">
      <dgm:prSet presAssocID="{D49C86D6-A3D1-4384-B4C6-6FC9A47FD064}" presName="Ellipse" presStyleLbl="fgAcc1" presStyleIdx="2" presStyleCnt="6"/>
      <dgm:spPr>
        <a:solidFill>
          <a:schemeClr val="lt1">
            <a:alpha val="90000"/>
            <a:hueOff val="0"/>
            <a:satOff val="0"/>
            <a:lumOff val="0"/>
            <a:alphaOff val="0"/>
          </a:schemeClr>
        </a:solidFill>
        <a:ln w="19050" cap="flat" cmpd="sng" algn="ctr">
          <a:noFill/>
          <a:prstDash val="solid"/>
        </a:ln>
        <a:effectLst/>
      </dgm:spPr>
    </dgm:pt>
    <dgm:pt modelId="{1090AAD1-F4CF-420A-B4F8-AD2951FB8A86}" type="pres">
      <dgm:prSet presAssocID="{D49C86D6-A3D1-4384-B4C6-6FC9A47FD064}" presName="L2TextContainer" presStyleLbl="revTx" presStyleIdx="2" presStyleCnt="10">
        <dgm:presLayoutVars>
          <dgm:bulletEnabled val="1"/>
        </dgm:presLayoutVars>
      </dgm:prSet>
      <dgm:spPr/>
    </dgm:pt>
    <dgm:pt modelId="{F8FF8130-16E0-4774-B3BD-14E167AE5D04}" type="pres">
      <dgm:prSet presAssocID="{D49C86D6-A3D1-4384-B4C6-6FC9A47FD064}" presName="L1TextContainer" presStyleLbl="revTx" presStyleIdx="3" presStyleCnt="10">
        <dgm:presLayoutVars>
          <dgm:chMax val="1"/>
          <dgm:chPref val="1"/>
          <dgm:bulletEnabled val="1"/>
        </dgm:presLayoutVars>
      </dgm:prSet>
      <dgm:spPr/>
    </dgm:pt>
    <dgm:pt modelId="{2573A051-90AB-42DD-A83E-69E0684F6245}" type="pres">
      <dgm:prSet presAssocID="{D49C86D6-A3D1-4384-B4C6-6FC9A47FD064}" presName="ConnectLine" presStyleLbl="sibTrans1D1" presStyleIdx="1" presStyleCnt="5"/>
      <dgm:spPr>
        <a:noFill/>
        <a:ln w="12700" cap="flat" cmpd="sng" algn="ctr">
          <a:solidFill>
            <a:schemeClr val="accent1">
              <a:hueOff val="0"/>
              <a:satOff val="0"/>
              <a:lumOff val="0"/>
              <a:alphaOff val="0"/>
            </a:schemeClr>
          </a:solidFill>
          <a:prstDash val="dash"/>
        </a:ln>
        <a:effectLst/>
      </dgm:spPr>
    </dgm:pt>
    <dgm:pt modelId="{CF828E25-D215-4DC3-B453-0C19E7B6C26B}" type="pres">
      <dgm:prSet presAssocID="{D49C86D6-A3D1-4384-B4C6-6FC9A47FD064}" presName="EmptyPlaceHolder" presStyleCnt="0"/>
      <dgm:spPr/>
    </dgm:pt>
    <dgm:pt modelId="{65C26BEB-5E75-4EC6-B888-08E24B6B60D8}" type="pres">
      <dgm:prSet presAssocID="{EA626660-5BA1-4EC0-AA86-6E729CAE9E98}" presName="spaceBetweenRectangles" presStyleCnt="0"/>
      <dgm:spPr/>
    </dgm:pt>
    <dgm:pt modelId="{9885A8CD-E3C1-4170-9924-CF2B58E16F11}" type="pres">
      <dgm:prSet presAssocID="{AC203C92-170D-4818-8FA8-4F303A02D53A}" presName="composite" presStyleCnt="0"/>
      <dgm:spPr/>
    </dgm:pt>
    <dgm:pt modelId="{EE711D26-306B-45F8-B01D-0AF1B548C6C0}" type="pres">
      <dgm:prSet presAssocID="{AC203C92-170D-4818-8FA8-4F303A02D53A}" presName="ConnectorPoint" presStyleLbl="lnNode1" presStyleIdx="2"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643C8836-7A1D-4F78-9B25-26A245EF887E}" type="pres">
      <dgm:prSet presAssocID="{AC203C92-170D-4818-8FA8-4F303A02D53A}" presName="DropPinPlaceHolder" presStyleCnt="0"/>
      <dgm:spPr/>
    </dgm:pt>
    <dgm:pt modelId="{6149F487-3205-4070-83CB-F511328F7EFE}" type="pres">
      <dgm:prSet presAssocID="{AC203C92-170D-4818-8FA8-4F303A02D53A}" presName="DropPin" presStyleLbl="alignNode1" presStyleIdx="2" presStyleCnt="5"/>
      <dgm:spPr/>
    </dgm:pt>
    <dgm:pt modelId="{012CE0AA-015C-441E-9C5A-C92EA27BE70D}" type="pres">
      <dgm:prSet presAssocID="{AC203C92-170D-4818-8FA8-4F303A02D53A}" presName="Ellipse" presStyleLbl="fgAcc1" presStyleIdx="3" presStyleCnt="6"/>
      <dgm:spPr>
        <a:solidFill>
          <a:schemeClr val="lt1">
            <a:alpha val="90000"/>
            <a:hueOff val="0"/>
            <a:satOff val="0"/>
            <a:lumOff val="0"/>
            <a:alphaOff val="0"/>
          </a:schemeClr>
        </a:solidFill>
        <a:ln w="19050" cap="flat" cmpd="sng" algn="ctr">
          <a:noFill/>
          <a:prstDash val="solid"/>
        </a:ln>
        <a:effectLst/>
      </dgm:spPr>
    </dgm:pt>
    <dgm:pt modelId="{60A49C4C-4A4A-4DE0-BC8D-616AE6B4321F}" type="pres">
      <dgm:prSet presAssocID="{AC203C92-170D-4818-8FA8-4F303A02D53A}" presName="L2TextContainer" presStyleLbl="revTx" presStyleIdx="4" presStyleCnt="10">
        <dgm:presLayoutVars>
          <dgm:bulletEnabled val="1"/>
        </dgm:presLayoutVars>
      </dgm:prSet>
      <dgm:spPr/>
    </dgm:pt>
    <dgm:pt modelId="{730478CF-1646-4CE3-BFD4-F48B821AE404}" type="pres">
      <dgm:prSet presAssocID="{AC203C92-170D-4818-8FA8-4F303A02D53A}" presName="L1TextContainer" presStyleLbl="revTx" presStyleIdx="5" presStyleCnt="10">
        <dgm:presLayoutVars>
          <dgm:chMax val="1"/>
          <dgm:chPref val="1"/>
          <dgm:bulletEnabled val="1"/>
        </dgm:presLayoutVars>
      </dgm:prSet>
      <dgm:spPr/>
    </dgm:pt>
    <dgm:pt modelId="{FE008A3A-E59A-49DB-96CE-62DC964C7EA4}" type="pres">
      <dgm:prSet presAssocID="{AC203C92-170D-4818-8FA8-4F303A02D53A}" presName="ConnectLine" presStyleLbl="sibTrans1D1" presStyleIdx="2" presStyleCnt="5"/>
      <dgm:spPr>
        <a:noFill/>
        <a:ln w="12700" cap="flat" cmpd="sng" algn="ctr">
          <a:solidFill>
            <a:schemeClr val="accent1">
              <a:hueOff val="0"/>
              <a:satOff val="0"/>
              <a:lumOff val="0"/>
              <a:alphaOff val="0"/>
            </a:schemeClr>
          </a:solidFill>
          <a:prstDash val="dash"/>
        </a:ln>
        <a:effectLst/>
      </dgm:spPr>
    </dgm:pt>
    <dgm:pt modelId="{477CB3AB-764B-462B-802F-5ABA02BA522A}" type="pres">
      <dgm:prSet presAssocID="{AC203C92-170D-4818-8FA8-4F303A02D53A}" presName="EmptyPlaceHolder" presStyleCnt="0"/>
      <dgm:spPr/>
    </dgm:pt>
    <dgm:pt modelId="{51C64590-6971-4150-8BBA-2FC8131BABEA}" type="pres">
      <dgm:prSet presAssocID="{6FFF2CE8-4A96-4D16-9DEC-7FA2775A747C}" presName="spaceBetweenRectangles" presStyleCnt="0"/>
      <dgm:spPr/>
    </dgm:pt>
    <dgm:pt modelId="{8F627DFE-0E38-49FC-B448-7B4EB0A6C070}" type="pres">
      <dgm:prSet presAssocID="{0CEF05A9-7B7B-469C-B189-A37AAEFA7008}" presName="composite" presStyleCnt="0"/>
      <dgm:spPr/>
    </dgm:pt>
    <dgm:pt modelId="{D834EE43-E8E7-4204-829A-AC967879BB82}" type="pres">
      <dgm:prSet presAssocID="{0CEF05A9-7B7B-469C-B189-A37AAEFA7008}" presName="ConnectorPoint" presStyleLbl="lnNode1" presStyleIdx="3"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BCB56522-9368-42C2-8611-4C80A6C3FC4D}" type="pres">
      <dgm:prSet presAssocID="{0CEF05A9-7B7B-469C-B189-A37AAEFA7008}" presName="DropPinPlaceHolder" presStyleCnt="0"/>
      <dgm:spPr/>
    </dgm:pt>
    <dgm:pt modelId="{5BBA27CF-C984-4C2B-AEA6-5EA7DC33AE87}" type="pres">
      <dgm:prSet presAssocID="{0CEF05A9-7B7B-469C-B189-A37AAEFA7008}" presName="DropPin" presStyleLbl="alignNode1" presStyleIdx="3" presStyleCnt="5"/>
      <dgm:spPr/>
    </dgm:pt>
    <dgm:pt modelId="{E83CAB61-989B-4336-95CF-E53813862BF3}" type="pres">
      <dgm:prSet presAssocID="{0CEF05A9-7B7B-469C-B189-A37AAEFA7008}" presName="Ellipse" presStyleLbl="fgAcc1" presStyleIdx="4" presStyleCnt="6"/>
      <dgm:spPr>
        <a:solidFill>
          <a:schemeClr val="lt1">
            <a:alpha val="90000"/>
            <a:hueOff val="0"/>
            <a:satOff val="0"/>
            <a:lumOff val="0"/>
            <a:alphaOff val="0"/>
          </a:schemeClr>
        </a:solidFill>
        <a:ln w="19050" cap="flat" cmpd="sng" algn="ctr">
          <a:noFill/>
          <a:prstDash val="solid"/>
        </a:ln>
        <a:effectLst/>
      </dgm:spPr>
    </dgm:pt>
    <dgm:pt modelId="{F7A03F92-52A9-4C7F-A0DE-5FF0A2EEE6A4}" type="pres">
      <dgm:prSet presAssocID="{0CEF05A9-7B7B-469C-B189-A37AAEFA7008}" presName="L2TextContainer" presStyleLbl="revTx" presStyleIdx="6" presStyleCnt="10">
        <dgm:presLayoutVars>
          <dgm:bulletEnabled val="1"/>
        </dgm:presLayoutVars>
      </dgm:prSet>
      <dgm:spPr/>
    </dgm:pt>
    <dgm:pt modelId="{9225B1A5-C779-4CF5-9C3F-944F4647B4FF}" type="pres">
      <dgm:prSet presAssocID="{0CEF05A9-7B7B-469C-B189-A37AAEFA7008}" presName="L1TextContainer" presStyleLbl="revTx" presStyleIdx="7" presStyleCnt="10">
        <dgm:presLayoutVars>
          <dgm:chMax val="1"/>
          <dgm:chPref val="1"/>
          <dgm:bulletEnabled val="1"/>
        </dgm:presLayoutVars>
      </dgm:prSet>
      <dgm:spPr/>
    </dgm:pt>
    <dgm:pt modelId="{25180430-15EF-43B9-87A4-E1728F94E7F5}" type="pres">
      <dgm:prSet presAssocID="{0CEF05A9-7B7B-469C-B189-A37AAEFA7008}" presName="ConnectLine" presStyleLbl="sibTrans1D1" presStyleIdx="3" presStyleCnt="5"/>
      <dgm:spPr>
        <a:noFill/>
        <a:ln w="12700" cap="flat" cmpd="sng" algn="ctr">
          <a:solidFill>
            <a:schemeClr val="accent1">
              <a:hueOff val="0"/>
              <a:satOff val="0"/>
              <a:lumOff val="0"/>
              <a:alphaOff val="0"/>
            </a:schemeClr>
          </a:solidFill>
          <a:prstDash val="dash"/>
        </a:ln>
        <a:effectLst/>
      </dgm:spPr>
    </dgm:pt>
    <dgm:pt modelId="{ABBE3956-86ED-4B49-9CAA-F570BA1F77A2}" type="pres">
      <dgm:prSet presAssocID="{0CEF05A9-7B7B-469C-B189-A37AAEFA7008}" presName="EmptyPlaceHolder" presStyleCnt="0"/>
      <dgm:spPr/>
    </dgm:pt>
    <dgm:pt modelId="{7B31B388-7C63-4C5E-B6E7-40783713C956}" type="pres">
      <dgm:prSet presAssocID="{087E80CE-1973-4447-A518-BC6414C94F42}" presName="spaceBetweenRectangles" presStyleCnt="0"/>
      <dgm:spPr/>
    </dgm:pt>
    <dgm:pt modelId="{03DE93EF-6691-44D2-B812-7FAAF04B3309}" type="pres">
      <dgm:prSet presAssocID="{B1BA60FF-1554-4D29-9094-25825B4BDD46}" presName="composite" presStyleCnt="0"/>
      <dgm:spPr/>
    </dgm:pt>
    <dgm:pt modelId="{4ABAF774-89C3-4595-B929-D508AD8C8D98}" type="pres">
      <dgm:prSet presAssocID="{B1BA60FF-1554-4D29-9094-25825B4BDD46}" presName="ConnectorPoint" presStyleLbl="lnNode1" presStyleIdx="4" presStyleCnt="5"/>
      <dgm:spPr>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gm:spPr>
    </dgm:pt>
    <dgm:pt modelId="{3F7F7D9F-BC50-4674-BDA5-8A94CE860DAE}" type="pres">
      <dgm:prSet presAssocID="{B1BA60FF-1554-4D29-9094-25825B4BDD46}" presName="DropPinPlaceHolder" presStyleCnt="0"/>
      <dgm:spPr/>
    </dgm:pt>
    <dgm:pt modelId="{CE4CDFB3-515E-45DF-92B5-A1F9EC0470F1}" type="pres">
      <dgm:prSet presAssocID="{B1BA60FF-1554-4D29-9094-25825B4BDD46}" presName="DropPin" presStyleLbl="alignNode1" presStyleIdx="4" presStyleCnt="5"/>
      <dgm:spPr/>
    </dgm:pt>
    <dgm:pt modelId="{F68D13D7-037B-41A3-A643-FA9EE9149130}" type="pres">
      <dgm:prSet presAssocID="{B1BA60FF-1554-4D29-9094-25825B4BDD46}" presName="Ellipse" presStyleLbl="fgAcc1" presStyleIdx="5" presStyleCnt="6"/>
      <dgm:spPr>
        <a:solidFill>
          <a:schemeClr val="lt1">
            <a:alpha val="90000"/>
            <a:hueOff val="0"/>
            <a:satOff val="0"/>
            <a:lumOff val="0"/>
            <a:alphaOff val="0"/>
          </a:schemeClr>
        </a:solidFill>
        <a:ln w="19050" cap="flat" cmpd="sng" algn="ctr">
          <a:noFill/>
          <a:prstDash val="solid"/>
        </a:ln>
        <a:effectLst/>
      </dgm:spPr>
    </dgm:pt>
    <dgm:pt modelId="{894D8B7D-4545-4B35-8515-6B33705B9A74}" type="pres">
      <dgm:prSet presAssocID="{B1BA60FF-1554-4D29-9094-25825B4BDD46}" presName="L2TextContainer" presStyleLbl="revTx" presStyleIdx="8" presStyleCnt="10">
        <dgm:presLayoutVars>
          <dgm:bulletEnabled val="1"/>
        </dgm:presLayoutVars>
      </dgm:prSet>
      <dgm:spPr/>
    </dgm:pt>
    <dgm:pt modelId="{D8161F4F-3917-488E-A82B-5A77882FF862}" type="pres">
      <dgm:prSet presAssocID="{B1BA60FF-1554-4D29-9094-25825B4BDD46}" presName="L1TextContainer" presStyleLbl="revTx" presStyleIdx="9" presStyleCnt="10">
        <dgm:presLayoutVars>
          <dgm:chMax val="1"/>
          <dgm:chPref val="1"/>
          <dgm:bulletEnabled val="1"/>
        </dgm:presLayoutVars>
      </dgm:prSet>
      <dgm:spPr/>
    </dgm:pt>
    <dgm:pt modelId="{03F1BDA5-FD8B-48E3-955A-3904A9AC0483}" type="pres">
      <dgm:prSet presAssocID="{B1BA60FF-1554-4D29-9094-25825B4BDD46}" presName="ConnectLine" presStyleLbl="sibTrans1D1" presStyleIdx="4" presStyleCnt="5"/>
      <dgm:spPr>
        <a:noFill/>
        <a:ln w="12700" cap="flat" cmpd="sng" algn="ctr">
          <a:solidFill>
            <a:schemeClr val="accent1">
              <a:hueOff val="0"/>
              <a:satOff val="0"/>
              <a:lumOff val="0"/>
              <a:alphaOff val="0"/>
            </a:schemeClr>
          </a:solidFill>
          <a:prstDash val="dash"/>
        </a:ln>
        <a:effectLst/>
      </dgm:spPr>
    </dgm:pt>
    <dgm:pt modelId="{A7BDE061-0045-4830-996F-3BFFD6BBA0B9}" type="pres">
      <dgm:prSet presAssocID="{B1BA60FF-1554-4D29-9094-25825B4BDD46}" presName="EmptyPlaceHolder" presStyleCnt="0"/>
      <dgm:spPr/>
    </dgm:pt>
  </dgm:ptLst>
  <dgm:cxnLst>
    <dgm:cxn modelId="{D859FD2B-6640-46CB-8818-4E5DCF30002E}" srcId="{AC203C92-170D-4818-8FA8-4F303A02D53A}" destId="{1259DD82-F337-40B1-8D9E-DC614FD80848}" srcOrd="0" destOrd="0" parTransId="{ED836D5B-DBB8-4E4D-BF08-86E9ABB388F6}" sibTransId="{731B3BB5-5FB3-4E9B-97C8-054965AE2B8E}"/>
    <dgm:cxn modelId="{F6A8A738-EF35-4BFD-88F8-2A93F04F3067}" type="presOf" srcId="{0CEF05A9-7B7B-469C-B189-A37AAEFA7008}" destId="{9225B1A5-C779-4CF5-9C3F-944F4647B4FF}" srcOrd="0" destOrd="0" presId="urn:microsoft.com/office/officeart/2017/3/layout/DropPinTimeline"/>
    <dgm:cxn modelId="{06202A40-6317-4BA3-9DC0-67FF4E9322B2}" type="presOf" srcId="{6807F85B-0FBC-4D85-A8D9-556167C10BA0}" destId="{1BE3B868-A8AC-4197-8855-62BDF672B900}" srcOrd="0" destOrd="0" presId="urn:microsoft.com/office/officeart/2017/3/layout/DropPinTimeline"/>
    <dgm:cxn modelId="{4D393966-DD83-45FA-B5AC-728F0CE76069}" srcId="{0CEF05A9-7B7B-469C-B189-A37AAEFA7008}" destId="{CC474CB9-F821-4CA9-984C-AFAAEBAF5260}" srcOrd="0" destOrd="0" parTransId="{EBB3FB2E-87B1-44A1-A139-53956FA0737A}" sibTransId="{2A7BC068-014F-47CD-8A8A-E46446153CFD}"/>
    <dgm:cxn modelId="{38B90367-B2B4-47D7-8B73-B38B4D2476E8}" srcId="{6DEBA0B8-C342-43A6-9A6C-4744077317BA}" destId="{AC203C92-170D-4818-8FA8-4F303A02D53A}" srcOrd="2" destOrd="0" parTransId="{D8FA96B6-FD99-40D4-BC4C-436DA12137F9}" sibTransId="{6FFF2CE8-4A96-4D16-9DEC-7FA2775A747C}"/>
    <dgm:cxn modelId="{372D217D-A782-4F86-8570-838825CEF7CC}" type="presOf" srcId="{6DEBA0B8-C342-43A6-9A6C-4744077317BA}" destId="{298C183D-16A4-4883-9460-8B49BCB9FB86}" srcOrd="0" destOrd="0" presId="urn:microsoft.com/office/officeart/2017/3/layout/DropPinTimeline"/>
    <dgm:cxn modelId="{254EF282-7C97-46E2-A66E-E3CBACFD0745}" type="presOf" srcId="{66085EE5-6616-4858-B861-6D2C0ACA2684}" destId="{894D8B7D-4545-4B35-8515-6B33705B9A74}" srcOrd="0" destOrd="0" presId="urn:microsoft.com/office/officeart/2017/3/layout/DropPinTimeline"/>
    <dgm:cxn modelId="{20374C89-BAC5-4AD0-9B78-DF6B2A73C32F}" type="presOf" srcId="{B1BA60FF-1554-4D29-9094-25825B4BDD46}" destId="{D8161F4F-3917-488E-A82B-5A77882FF862}" srcOrd="0" destOrd="0" presId="urn:microsoft.com/office/officeart/2017/3/layout/DropPinTimeline"/>
    <dgm:cxn modelId="{74EA8394-7DFC-4FB7-AF1B-F7AA4645DE79}" srcId="{D49C86D6-A3D1-4384-B4C6-6FC9A47FD064}" destId="{F1930697-43BB-4AE1-BFB4-21AE668CD671}" srcOrd="0" destOrd="0" parTransId="{E01D41EE-1F59-44E8-AD52-14D9E9870CD1}" sibTransId="{87F1D47F-1A6C-4D67-BAE8-6FB5AFB0591A}"/>
    <dgm:cxn modelId="{7DC85CB4-181A-43E2-AFD7-0866D868203F}" type="presOf" srcId="{F1930697-43BB-4AE1-BFB4-21AE668CD671}" destId="{1090AAD1-F4CF-420A-B4F8-AD2951FB8A86}" srcOrd="0" destOrd="0" presId="urn:microsoft.com/office/officeart/2017/3/layout/DropPinTimeline"/>
    <dgm:cxn modelId="{B801F3B4-F61F-4448-A999-B5CD98DC647C}" type="presOf" srcId="{D49C86D6-A3D1-4384-B4C6-6FC9A47FD064}" destId="{F8FF8130-16E0-4774-B3BD-14E167AE5D04}" srcOrd="0" destOrd="0" presId="urn:microsoft.com/office/officeart/2017/3/layout/DropPinTimeline"/>
    <dgm:cxn modelId="{504EBCC9-FB94-4EF8-8BC5-997F3716AF68}" srcId="{6DEBA0B8-C342-43A6-9A6C-4744077317BA}" destId="{0CEF05A9-7B7B-469C-B189-A37AAEFA7008}" srcOrd="3" destOrd="0" parTransId="{3530712A-03C1-4D31-A4DB-FE37BB30881E}" sibTransId="{087E80CE-1973-4447-A518-BC6414C94F42}"/>
    <dgm:cxn modelId="{164C4BD0-3554-4627-870D-E0179ACEC8CE}" type="presOf" srcId="{AC203C92-170D-4818-8FA8-4F303A02D53A}" destId="{730478CF-1646-4CE3-BFD4-F48B821AE404}" srcOrd="0" destOrd="0" presId="urn:microsoft.com/office/officeart/2017/3/layout/DropPinTimeline"/>
    <dgm:cxn modelId="{71169BD3-C231-4908-8E9A-04A490FB5F85}" srcId="{6DEBA0B8-C342-43A6-9A6C-4744077317BA}" destId="{D49C86D6-A3D1-4384-B4C6-6FC9A47FD064}" srcOrd="1" destOrd="0" parTransId="{3758D571-EA2F-4783-9056-DEBC1E733E1C}" sibTransId="{EA626660-5BA1-4EC0-AA86-6E729CAE9E98}"/>
    <dgm:cxn modelId="{374929D5-840F-4CB2-9A99-0C501962AD47}" srcId="{6DEBA0B8-C342-43A6-9A6C-4744077317BA}" destId="{B1BA60FF-1554-4D29-9094-25825B4BDD46}" srcOrd="4" destOrd="0" parTransId="{3DE3C666-C711-4A2F-9D12-FB1646953164}" sibTransId="{8552C4FE-4EEB-4B21-AA37-922623987959}"/>
    <dgm:cxn modelId="{1499BFE1-6070-40B2-BD0A-153D8D85FED9}" type="presOf" srcId="{D16EB60A-1C33-40F6-B33A-37338B1D7CE2}" destId="{EF53A70C-3E15-4F4C-BB58-A1F4B4F1A67B}" srcOrd="0" destOrd="0" presId="urn:microsoft.com/office/officeart/2017/3/layout/DropPinTimeline"/>
    <dgm:cxn modelId="{6ABCD4F0-FF01-45E7-AB54-D43186758EED}" type="presOf" srcId="{1259DD82-F337-40B1-8D9E-DC614FD80848}" destId="{60A49C4C-4A4A-4DE0-BC8D-616AE6B4321F}" srcOrd="0" destOrd="0" presId="urn:microsoft.com/office/officeart/2017/3/layout/DropPinTimeline"/>
    <dgm:cxn modelId="{F0C0A0F2-4595-4E49-A154-105A427F1B83}" srcId="{6807F85B-0FBC-4D85-A8D9-556167C10BA0}" destId="{D16EB60A-1C33-40F6-B33A-37338B1D7CE2}" srcOrd="0" destOrd="0" parTransId="{9763759A-F4EA-42A2-B127-8A7BA1ECE2D8}" sibTransId="{2E7FE6E1-BF43-4026-A494-11FDD0E8BBED}"/>
    <dgm:cxn modelId="{A13D09F3-57FA-4DC6-B513-D08C61EA1EC8}" srcId="{B1BA60FF-1554-4D29-9094-25825B4BDD46}" destId="{66085EE5-6616-4858-B861-6D2C0ACA2684}" srcOrd="0" destOrd="0" parTransId="{B8677FA3-4296-4AF0-87D3-41DCAD8F358A}" sibTransId="{57FC4FBE-55DF-4548-9A42-ADE6CC382E8A}"/>
    <dgm:cxn modelId="{8053A6F6-592E-4AA2-9860-0055058EAC04}" type="presOf" srcId="{CC474CB9-F821-4CA9-984C-AFAAEBAF5260}" destId="{F7A03F92-52A9-4C7F-A0DE-5FF0A2EEE6A4}" srcOrd="0" destOrd="0" presId="urn:microsoft.com/office/officeart/2017/3/layout/DropPinTimeline"/>
    <dgm:cxn modelId="{0141A5FA-FB91-4F7C-9884-FF52916036AE}" srcId="{6DEBA0B8-C342-43A6-9A6C-4744077317BA}" destId="{6807F85B-0FBC-4D85-A8D9-556167C10BA0}" srcOrd="0" destOrd="0" parTransId="{1BCC4366-8354-4BB1-ABB6-9D096F38303A}" sibTransId="{AA482BAD-F98A-4B7A-B3A2-B3437E5B00EF}"/>
    <dgm:cxn modelId="{C6998F85-B504-454D-A87D-216E44573859}" type="presParOf" srcId="{298C183D-16A4-4883-9460-8B49BCB9FB86}" destId="{B7058015-D07D-424E-89F1-7F56EA1D2AE1}" srcOrd="0" destOrd="0" presId="urn:microsoft.com/office/officeart/2017/3/layout/DropPinTimeline"/>
    <dgm:cxn modelId="{4C8405D4-E377-4EEC-AC19-73B2A06FD589}" type="presParOf" srcId="{298C183D-16A4-4883-9460-8B49BCB9FB86}" destId="{4DEED88B-6A29-40E4-9E87-9FC75287A348}" srcOrd="1" destOrd="0" presId="urn:microsoft.com/office/officeart/2017/3/layout/DropPinTimeline"/>
    <dgm:cxn modelId="{BF98B15D-7DD9-4B39-AC14-1404BCD21E2A}" type="presParOf" srcId="{4DEED88B-6A29-40E4-9E87-9FC75287A348}" destId="{1F0148A8-0DAC-4464-81E9-3010D871EAFE}" srcOrd="0" destOrd="0" presId="urn:microsoft.com/office/officeart/2017/3/layout/DropPinTimeline"/>
    <dgm:cxn modelId="{ABB87940-9C8E-4F39-87F4-45ED10F5976C}" type="presParOf" srcId="{1F0148A8-0DAC-4464-81E9-3010D871EAFE}" destId="{ADE3529E-4E9D-4201-86C4-4D3EED90AE9D}" srcOrd="0" destOrd="0" presId="urn:microsoft.com/office/officeart/2017/3/layout/DropPinTimeline"/>
    <dgm:cxn modelId="{DE2C0C7B-E35C-46AF-AC99-AEEB6D31EFF8}" type="presParOf" srcId="{1F0148A8-0DAC-4464-81E9-3010D871EAFE}" destId="{2E594BA5-0AF1-4322-AD31-C5BB9E7B6D9F}" srcOrd="1" destOrd="0" presId="urn:microsoft.com/office/officeart/2017/3/layout/DropPinTimeline"/>
    <dgm:cxn modelId="{78BCF1C8-8508-4F18-8B7B-1C2CC474852E}" type="presParOf" srcId="{2E594BA5-0AF1-4322-AD31-C5BB9E7B6D9F}" destId="{B67001E1-CAF3-450B-A677-9F02FB4A5509}" srcOrd="0" destOrd="0" presId="urn:microsoft.com/office/officeart/2017/3/layout/DropPinTimeline"/>
    <dgm:cxn modelId="{3D1CCBF6-6D72-4A83-A4E7-C490DCD21B1B}" type="presParOf" srcId="{2E594BA5-0AF1-4322-AD31-C5BB9E7B6D9F}" destId="{9B1C0EC7-006B-4886-97EA-E5C38CBDEA13}" srcOrd="1" destOrd="0" presId="urn:microsoft.com/office/officeart/2017/3/layout/DropPinTimeline"/>
    <dgm:cxn modelId="{5B6ED1E6-5E07-454C-B900-6B49F8F44068}" type="presParOf" srcId="{1F0148A8-0DAC-4464-81E9-3010D871EAFE}" destId="{EF53A70C-3E15-4F4C-BB58-A1F4B4F1A67B}" srcOrd="2" destOrd="0" presId="urn:microsoft.com/office/officeart/2017/3/layout/DropPinTimeline"/>
    <dgm:cxn modelId="{A84E414D-8A8E-4B5D-99F5-0F43A3738408}" type="presParOf" srcId="{1F0148A8-0DAC-4464-81E9-3010D871EAFE}" destId="{1BE3B868-A8AC-4197-8855-62BDF672B900}" srcOrd="3" destOrd="0" presId="urn:microsoft.com/office/officeart/2017/3/layout/DropPinTimeline"/>
    <dgm:cxn modelId="{80E822A5-25D3-4262-9A6F-62CBDAB627A4}" type="presParOf" srcId="{1F0148A8-0DAC-4464-81E9-3010D871EAFE}" destId="{624DEAA7-BE34-4083-AB75-4E807FD25DF8}" srcOrd="4" destOrd="0" presId="urn:microsoft.com/office/officeart/2017/3/layout/DropPinTimeline"/>
    <dgm:cxn modelId="{189399FF-6511-4E6E-88C2-CEE0C2E7B267}" type="presParOf" srcId="{1F0148A8-0DAC-4464-81E9-3010D871EAFE}" destId="{233B60E8-4073-4E66-8FFB-E675E888DE63}" srcOrd="5" destOrd="0" presId="urn:microsoft.com/office/officeart/2017/3/layout/DropPinTimeline"/>
    <dgm:cxn modelId="{898C20EE-C6BE-436C-B497-36506002CD72}" type="presParOf" srcId="{4DEED88B-6A29-40E4-9E87-9FC75287A348}" destId="{387516A3-120E-4B2D-8A7E-800166E2250E}" srcOrd="1" destOrd="0" presId="urn:microsoft.com/office/officeart/2017/3/layout/DropPinTimeline"/>
    <dgm:cxn modelId="{5FED8D06-9E8B-485A-8C7B-2B35A6412D2A}" type="presParOf" srcId="{4DEED88B-6A29-40E4-9E87-9FC75287A348}" destId="{F9988818-A3B7-45A0-BB72-BDA6A39FE4A9}" srcOrd="2" destOrd="0" presId="urn:microsoft.com/office/officeart/2017/3/layout/DropPinTimeline"/>
    <dgm:cxn modelId="{9CA7B970-7EE8-43AB-963E-E47AAAF02FAB}" type="presParOf" srcId="{F9988818-A3B7-45A0-BB72-BDA6A39FE4A9}" destId="{3E27DCED-4E2A-4BC0-BF31-FB94607993D3}" srcOrd="0" destOrd="0" presId="urn:microsoft.com/office/officeart/2017/3/layout/DropPinTimeline"/>
    <dgm:cxn modelId="{D4BB8F78-A8FF-434E-93AA-9695C36BB86C}" type="presParOf" srcId="{F9988818-A3B7-45A0-BB72-BDA6A39FE4A9}" destId="{89A96896-CE1C-41D7-9E9A-8AAB51260D0F}" srcOrd="1" destOrd="0" presId="urn:microsoft.com/office/officeart/2017/3/layout/DropPinTimeline"/>
    <dgm:cxn modelId="{99A0D129-1AB1-4DAF-A2D7-58982E34D2FE}" type="presParOf" srcId="{89A96896-CE1C-41D7-9E9A-8AAB51260D0F}" destId="{C48FD7A6-6E2B-415B-92BE-1CF58CB523DF}" srcOrd="0" destOrd="0" presId="urn:microsoft.com/office/officeart/2017/3/layout/DropPinTimeline"/>
    <dgm:cxn modelId="{6B20B5B2-FC9C-4A56-A5F1-D8E9F17AA200}" type="presParOf" srcId="{89A96896-CE1C-41D7-9E9A-8AAB51260D0F}" destId="{A89F49E9-3BBA-4D4F-AE4D-33B338579316}" srcOrd="1" destOrd="0" presId="urn:microsoft.com/office/officeart/2017/3/layout/DropPinTimeline"/>
    <dgm:cxn modelId="{8BE0EA63-C3E9-4B5F-813C-8EE7813393D0}" type="presParOf" srcId="{F9988818-A3B7-45A0-BB72-BDA6A39FE4A9}" destId="{1090AAD1-F4CF-420A-B4F8-AD2951FB8A86}" srcOrd="2" destOrd="0" presId="urn:microsoft.com/office/officeart/2017/3/layout/DropPinTimeline"/>
    <dgm:cxn modelId="{4D65B70F-9EC3-4C70-8E5F-E06FF4722FD2}" type="presParOf" srcId="{F9988818-A3B7-45A0-BB72-BDA6A39FE4A9}" destId="{F8FF8130-16E0-4774-B3BD-14E167AE5D04}" srcOrd="3" destOrd="0" presId="urn:microsoft.com/office/officeart/2017/3/layout/DropPinTimeline"/>
    <dgm:cxn modelId="{66E34C0F-DDCF-4A47-A2D9-21BFB2E169E5}" type="presParOf" srcId="{F9988818-A3B7-45A0-BB72-BDA6A39FE4A9}" destId="{2573A051-90AB-42DD-A83E-69E0684F6245}" srcOrd="4" destOrd="0" presId="urn:microsoft.com/office/officeart/2017/3/layout/DropPinTimeline"/>
    <dgm:cxn modelId="{33FDA154-B65D-4BDE-B9E2-DB4A898E8087}" type="presParOf" srcId="{F9988818-A3B7-45A0-BB72-BDA6A39FE4A9}" destId="{CF828E25-D215-4DC3-B453-0C19E7B6C26B}" srcOrd="5" destOrd="0" presId="urn:microsoft.com/office/officeart/2017/3/layout/DropPinTimeline"/>
    <dgm:cxn modelId="{8250DD7B-4884-4E34-93A9-8F3C60B3D0A1}" type="presParOf" srcId="{4DEED88B-6A29-40E4-9E87-9FC75287A348}" destId="{65C26BEB-5E75-4EC6-B888-08E24B6B60D8}" srcOrd="3" destOrd="0" presId="urn:microsoft.com/office/officeart/2017/3/layout/DropPinTimeline"/>
    <dgm:cxn modelId="{401ECC14-5836-439A-BCB5-35F99978C2A6}" type="presParOf" srcId="{4DEED88B-6A29-40E4-9E87-9FC75287A348}" destId="{9885A8CD-E3C1-4170-9924-CF2B58E16F11}" srcOrd="4" destOrd="0" presId="urn:microsoft.com/office/officeart/2017/3/layout/DropPinTimeline"/>
    <dgm:cxn modelId="{E7DBA184-ACD9-4A5A-8E3D-48852C3FCACA}" type="presParOf" srcId="{9885A8CD-E3C1-4170-9924-CF2B58E16F11}" destId="{EE711D26-306B-45F8-B01D-0AF1B548C6C0}" srcOrd="0" destOrd="0" presId="urn:microsoft.com/office/officeart/2017/3/layout/DropPinTimeline"/>
    <dgm:cxn modelId="{43D12294-62B1-4262-92CA-C83D244B8278}" type="presParOf" srcId="{9885A8CD-E3C1-4170-9924-CF2B58E16F11}" destId="{643C8836-7A1D-4F78-9B25-26A245EF887E}" srcOrd="1" destOrd="0" presId="urn:microsoft.com/office/officeart/2017/3/layout/DropPinTimeline"/>
    <dgm:cxn modelId="{5CB50EA5-50E4-49B3-ABB2-30E586CD3FDF}" type="presParOf" srcId="{643C8836-7A1D-4F78-9B25-26A245EF887E}" destId="{6149F487-3205-4070-83CB-F511328F7EFE}" srcOrd="0" destOrd="0" presId="urn:microsoft.com/office/officeart/2017/3/layout/DropPinTimeline"/>
    <dgm:cxn modelId="{18506539-BEF1-45EE-B2D4-866F41EC6930}" type="presParOf" srcId="{643C8836-7A1D-4F78-9B25-26A245EF887E}" destId="{012CE0AA-015C-441E-9C5A-C92EA27BE70D}" srcOrd="1" destOrd="0" presId="urn:microsoft.com/office/officeart/2017/3/layout/DropPinTimeline"/>
    <dgm:cxn modelId="{71E71302-FF45-4A51-A44D-9A6B2E1F9E61}" type="presParOf" srcId="{9885A8CD-E3C1-4170-9924-CF2B58E16F11}" destId="{60A49C4C-4A4A-4DE0-BC8D-616AE6B4321F}" srcOrd="2" destOrd="0" presId="urn:microsoft.com/office/officeart/2017/3/layout/DropPinTimeline"/>
    <dgm:cxn modelId="{E8BF032F-C879-43D8-9D33-B2B9D8F3FC29}" type="presParOf" srcId="{9885A8CD-E3C1-4170-9924-CF2B58E16F11}" destId="{730478CF-1646-4CE3-BFD4-F48B821AE404}" srcOrd="3" destOrd="0" presId="urn:microsoft.com/office/officeart/2017/3/layout/DropPinTimeline"/>
    <dgm:cxn modelId="{2D4CF729-410D-4C44-A923-A1FF4BEAD2DA}" type="presParOf" srcId="{9885A8CD-E3C1-4170-9924-CF2B58E16F11}" destId="{FE008A3A-E59A-49DB-96CE-62DC964C7EA4}" srcOrd="4" destOrd="0" presId="urn:microsoft.com/office/officeart/2017/3/layout/DropPinTimeline"/>
    <dgm:cxn modelId="{4C2C8B7E-A8FF-44F2-8D0D-3F14A0C1D8CC}" type="presParOf" srcId="{9885A8CD-E3C1-4170-9924-CF2B58E16F11}" destId="{477CB3AB-764B-462B-802F-5ABA02BA522A}" srcOrd="5" destOrd="0" presId="urn:microsoft.com/office/officeart/2017/3/layout/DropPinTimeline"/>
    <dgm:cxn modelId="{735718A8-2F27-4A89-971D-EDBDF81B9EAC}" type="presParOf" srcId="{4DEED88B-6A29-40E4-9E87-9FC75287A348}" destId="{51C64590-6971-4150-8BBA-2FC8131BABEA}" srcOrd="5" destOrd="0" presId="urn:microsoft.com/office/officeart/2017/3/layout/DropPinTimeline"/>
    <dgm:cxn modelId="{3F116D1D-3F68-42AD-94DE-BCE2DF9CBC01}" type="presParOf" srcId="{4DEED88B-6A29-40E4-9E87-9FC75287A348}" destId="{8F627DFE-0E38-49FC-B448-7B4EB0A6C070}" srcOrd="6" destOrd="0" presId="urn:microsoft.com/office/officeart/2017/3/layout/DropPinTimeline"/>
    <dgm:cxn modelId="{743DE334-D5F3-4458-820C-8351FB00218D}" type="presParOf" srcId="{8F627DFE-0E38-49FC-B448-7B4EB0A6C070}" destId="{D834EE43-E8E7-4204-829A-AC967879BB82}" srcOrd="0" destOrd="0" presId="urn:microsoft.com/office/officeart/2017/3/layout/DropPinTimeline"/>
    <dgm:cxn modelId="{FA356774-C94E-4B2C-8379-BCEA786C1A45}" type="presParOf" srcId="{8F627DFE-0E38-49FC-B448-7B4EB0A6C070}" destId="{BCB56522-9368-42C2-8611-4C80A6C3FC4D}" srcOrd="1" destOrd="0" presId="urn:microsoft.com/office/officeart/2017/3/layout/DropPinTimeline"/>
    <dgm:cxn modelId="{6D21059E-E5DA-465C-B2C7-B257BA29DB63}" type="presParOf" srcId="{BCB56522-9368-42C2-8611-4C80A6C3FC4D}" destId="{5BBA27CF-C984-4C2B-AEA6-5EA7DC33AE87}" srcOrd="0" destOrd="0" presId="urn:microsoft.com/office/officeart/2017/3/layout/DropPinTimeline"/>
    <dgm:cxn modelId="{6CF0C7A3-10FC-44EC-A252-BF91DFFDC125}" type="presParOf" srcId="{BCB56522-9368-42C2-8611-4C80A6C3FC4D}" destId="{E83CAB61-989B-4336-95CF-E53813862BF3}" srcOrd="1" destOrd="0" presId="urn:microsoft.com/office/officeart/2017/3/layout/DropPinTimeline"/>
    <dgm:cxn modelId="{F0D561E8-C537-4B76-957C-5AB07DF4809B}" type="presParOf" srcId="{8F627DFE-0E38-49FC-B448-7B4EB0A6C070}" destId="{F7A03F92-52A9-4C7F-A0DE-5FF0A2EEE6A4}" srcOrd="2" destOrd="0" presId="urn:microsoft.com/office/officeart/2017/3/layout/DropPinTimeline"/>
    <dgm:cxn modelId="{BBDD44E0-C133-4DA6-8793-5543CE267771}" type="presParOf" srcId="{8F627DFE-0E38-49FC-B448-7B4EB0A6C070}" destId="{9225B1A5-C779-4CF5-9C3F-944F4647B4FF}" srcOrd="3" destOrd="0" presId="urn:microsoft.com/office/officeart/2017/3/layout/DropPinTimeline"/>
    <dgm:cxn modelId="{9DCDCC83-3BB4-4B5B-979F-9DB90EA15EF0}" type="presParOf" srcId="{8F627DFE-0E38-49FC-B448-7B4EB0A6C070}" destId="{25180430-15EF-43B9-87A4-E1728F94E7F5}" srcOrd="4" destOrd="0" presId="urn:microsoft.com/office/officeart/2017/3/layout/DropPinTimeline"/>
    <dgm:cxn modelId="{E8D26F61-AF38-49D5-B055-CB82771637C1}" type="presParOf" srcId="{8F627DFE-0E38-49FC-B448-7B4EB0A6C070}" destId="{ABBE3956-86ED-4B49-9CAA-F570BA1F77A2}" srcOrd="5" destOrd="0" presId="urn:microsoft.com/office/officeart/2017/3/layout/DropPinTimeline"/>
    <dgm:cxn modelId="{44834883-92D8-4689-A120-6CDF54CB9ABD}" type="presParOf" srcId="{4DEED88B-6A29-40E4-9E87-9FC75287A348}" destId="{7B31B388-7C63-4C5E-B6E7-40783713C956}" srcOrd="7" destOrd="0" presId="urn:microsoft.com/office/officeart/2017/3/layout/DropPinTimeline"/>
    <dgm:cxn modelId="{4636EFA7-5828-4D69-8769-D06CCAD5DF60}" type="presParOf" srcId="{4DEED88B-6A29-40E4-9E87-9FC75287A348}" destId="{03DE93EF-6691-44D2-B812-7FAAF04B3309}" srcOrd="8" destOrd="0" presId="urn:microsoft.com/office/officeart/2017/3/layout/DropPinTimeline"/>
    <dgm:cxn modelId="{C0C3FD09-938B-4329-97E3-DE81A7E26488}" type="presParOf" srcId="{03DE93EF-6691-44D2-B812-7FAAF04B3309}" destId="{4ABAF774-89C3-4595-B929-D508AD8C8D98}" srcOrd="0" destOrd="0" presId="urn:microsoft.com/office/officeart/2017/3/layout/DropPinTimeline"/>
    <dgm:cxn modelId="{EA0AC399-A1E5-4EBA-B1F3-762FE0F6E047}" type="presParOf" srcId="{03DE93EF-6691-44D2-B812-7FAAF04B3309}" destId="{3F7F7D9F-BC50-4674-BDA5-8A94CE860DAE}" srcOrd="1" destOrd="0" presId="urn:microsoft.com/office/officeart/2017/3/layout/DropPinTimeline"/>
    <dgm:cxn modelId="{17783917-9FA3-44F7-AC79-D371C9C3ADCC}" type="presParOf" srcId="{3F7F7D9F-BC50-4674-BDA5-8A94CE860DAE}" destId="{CE4CDFB3-515E-45DF-92B5-A1F9EC0470F1}" srcOrd="0" destOrd="0" presId="urn:microsoft.com/office/officeart/2017/3/layout/DropPinTimeline"/>
    <dgm:cxn modelId="{464B44C8-C8A6-4F89-A374-DF7F85899AA0}" type="presParOf" srcId="{3F7F7D9F-BC50-4674-BDA5-8A94CE860DAE}" destId="{F68D13D7-037B-41A3-A643-FA9EE9149130}" srcOrd="1" destOrd="0" presId="urn:microsoft.com/office/officeart/2017/3/layout/DropPinTimeline"/>
    <dgm:cxn modelId="{9A91E1C5-0A49-400B-B03A-71F5055EAD81}" type="presParOf" srcId="{03DE93EF-6691-44D2-B812-7FAAF04B3309}" destId="{894D8B7D-4545-4B35-8515-6B33705B9A74}" srcOrd="2" destOrd="0" presId="urn:microsoft.com/office/officeart/2017/3/layout/DropPinTimeline"/>
    <dgm:cxn modelId="{B6652431-59A4-4261-A622-05484F710711}" type="presParOf" srcId="{03DE93EF-6691-44D2-B812-7FAAF04B3309}" destId="{D8161F4F-3917-488E-A82B-5A77882FF862}" srcOrd="3" destOrd="0" presId="urn:microsoft.com/office/officeart/2017/3/layout/DropPinTimeline"/>
    <dgm:cxn modelId="{50715812-0D31-4F0A-AF8B-FCAC335E4BC5}" type="presParOf" srcId="{03DE93EF-6691-44D2-B812-7FAAF04B3309}" destId="{03F1BDA5-FD8B-48E3-955A-3904A9AC0483}" srcOrd="4" destOrd="0" presId="urn:microsoft.com/office/officeart/2017/3/layout/DropPinTimeline"/>
    <dgm:cxn modelId="{A74CE23F-FE17-491A-8A73-D0AF96DD9E00}" type="presParOf" srcId="{03DE93EF-6691-44D2-B812-7FAAF04B3309}" destId="{A7BDE061-0045-4830-996F-3BFFD6BBA0B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6C5F30-8DFF-4E2F-B6A9-FD197C41A70C}"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A637178C-C742-43DA-B5B3-D01299F147D8}">
      <dgm:prSet/>
      <dgm:spPr/>
      <dgm:t>
        <a:bodyPr/>
        <a:lstStyle/>
        <a:p>
          <a:r>
            <a:rPr lang="en-GB" b="0" i="0" dirty="0">
              <a:latin typeface="Georgia" panose="02040502050405020303" pitchFamily="18" charset="0"/>
            </a:rPr>
            <a:t>Conservative £3.6bn ‘Town’s Fund’ to improve towns in England</a:t>
          </a:r>
          <a:endParaRPr lang="en-US" b="0" i="0" dirty="0">
            <a:latin typeface="Georgia" panose="02040502050405020303" pitchFamily="18" charset="0"/>
          </a:endParaRPr>
        </a:p>
      </dgm:t>
    </dgm:pt>
    <dgm:pt modelId="{AB2FACEC-9250-4D20-A446-A0C4757217FC}" type="parTrans" cxnId="{62D0702E-621A-4CAF-8C52-53BE8BE1B14F}">
      <dgm:prSet/>
      <dgm:spPr/>
      <dgm:t>
        <a:bodyPr/>
        <a:lstStyle/>
        <a:p>
          <a:endParaRPr lang="en-US"/>
        </a:p>
      </dgm:t>
    </dgm:pt>
    <dgm:pt modelId="{D1D039EC-0709-48D7-8DDE-83C2281F098D}" type="sibTrans" cxnId="{62D0702E-621A-4CAF-8C52-53BE8BE1B14F}">
      <dgm:prSet/>
      <dgm:spPr/>
      <dgm:t>
        <a:bodyPr/>
        <a:lstStyle/>
        <a:p>
          <a:endParaRPr lang="en-US"/>
        </a:p>
      </dgm:t>
    </dgm:pt>
    <dgm:pt modelId="{1C2B9128-5B7A-4B3A-85C6-E4A0B4590F12}">
      <dgm:prSet/>
      <dgm:spPr/>
      <dgm:t>
        <a:bodyPr/>
        <a:lstStyle/>
        <a:p>
          <a:r>
            <a:rPr lang="en-GB" b="0" i="0" dirty="0">
              <a:latin typeface="Georgia" panose="02040502050405020303" pitchFamily="18" charset="0"/>
            </a:rPr>
            <a:t>Research showed it favoured Conservative marginals</a:t>
          </a:r>
          <a:endParaRPr lang="en-US" b="0" i="0" dirty="0">
            <a:latin typeface="Georgia" panose="02040502050405020303" pitchFamily="18" charset="0"/>
          </a:endParaRPr>
        </a:p>
      </dgm:t>
    </dgm:pt>
    <dgm:pt modelId="{BC8977C3-BDB5-48BA-BC59-5D8AA812F6DB}" type="parTrans" cxnId="{33E388C0-D212-487A-B469-8C93B9CD32A9}">
      <dgm:prSet/>
      <dgm:spPr/>
      <dgm:t>
        <a:bodyPr/>
        <a:lstStyle/>
        <a:p>
          <a:endParaRPr lang="en-US"/>
        </a:p>
      </dgm:t>
    </dgm:pt>
    <dgm:pt modelId="{A150CCF4-4B08-4ADE-9392-A2BDC0E9FA83}" type="sibTrans" cxnId="{33E388C0-D212-487A-B469-8C93B9CD32A9}">
      <dgm:prSet/>
      <dgm:spPr/>
      <dgm:t>
        <a:bodyPr/>
        <a:lstStyle/>
        <a:p>
          <a:endParaRPr lang="en-US"/>
        </a:p>
      </dgm:t>
    </dgm:pt>
    <dgm:pt modelId="{D1973017-3651-491C-ABF1-376734B0D168}">
      <dgm:prSet/>
      <dgm:spPr/>
      <dgm:t>
        <a:bodyPr/>
        <a:lstStyle/>
        <a:p>
          <a:r>
            <a:rPr lang="en-GB" dirty="0">
              <a:latin typeface="Georgia" panose="02040502050405020303" pitchFamily="18" charset="0"/>
            </a:rPr>
            <a:t>Conservative marginals were not the most deserving areas</a:t>
          </a:r>
          <a:endParaRPr lang="en-US" dirty="0">
            <a:latin typeface="Georgia" panose="02040502050405020303" pitchFamily="18" charset="0"/>
          </a:endParaRPr>
        </a:p>
      </dgm:t>
    </dgm:pt>
    <dgm:pt modelId="{491BDF2D-F236-462C-82EE-0FC0314152AB}" type="parTrans" cxnId="{28CA427D-CAF5-4666-8216-05430BE23E9D}">
      <dgm:prSet/>
      <dgm:spPr/>
      <dgm:t>
        <a:bodyPr/>
        <a:lstStyle/>
        <a:p>
          <a:endParaRPr lang="en-US"/>
        </a:p>
      </dgm:t>
    </dgm:pt>
    <dgm:pt modelId="{31359C5D-B8E1-4331-B6E3-06B17F0C8EC1}" type="sibTrans" cxnId="{28CA427D-CAF5-4666-8216-05430BE23E9D}">
      <dgm:prSet/>
      <dgm:spPr/>
      <dgm:t>
        <a:bodyPr/>
        <a:lstStyle/>
        <a:p>
          <a:endParaRPr lang="en-US"/>
        </a:p>
      </dgm:t>
    </dgm:pt>
    <dgm:pt modelId="{563C2654-8FE9-48D0-8A50-CD43026CC338}">
      <dgm:prSet/>
      <dgm:spPr/>
      <dgm:t>
        <a:bodyPr/>
        <a:lstStyle/>
        <a:p>
          <a:r>
            <a:rPr lang="en-GB" dirty="0">
              <a:latin typeface="Georgia" panose="02040502050405020303" pitchFamily="18" charset="0"/>
            </a:rPr>
            <a:t>2020 study - Labour councils have borne the brunt of govt cuts</a:t>
          </a:r>
          <a:endParaRPr lang="en-US" dirty="0">
            <a:latin typeface="Georgia" panose="02040502050405020303" pitchFamily="18" charset="0"/>
          </a:endParaRPr>
        </a:p>
      </dgm:t>
    </dgm:pt>
    <dgm:pt modelId="{DA76FD33-67E7-40C0-9DF2-1EBF130FECB1}" type="parTrans" cxnId="{E0EC7136-7BAD-450D-A183-A0A3AACAAB4D}">
      <dgm:prSet/>
      <dgm:spPr/>
      <dgm:t>
        <a:bodyPr/>
        <a:lstStyle/>
        <a:p>
          <a:endParaRPr lang="en-US"/>
        </a:p>
      </dgm:t>
    </dgm:pt>
    <dgm:pt modelId="{307E4F9F-D872-4291-86C9-175010271EF0}" type="sibTrans" cxnId="{E0EC7136-7BAD-450D-A183-A0A3AACAAB4D}">
      <dgm:prSet/>
      <dgm:spPr/>
      <dgm:t>
        <a:bodyPr/>
        <a:lstStyle/>
        <a:p>
          <a:endParaRPr lang="en-US"/>
        </a:p>
      </dgm:t>
    </dgm:pt>
    <dgm:pt modelId="{949C9400-616C-4666-8DD0-706071EAC71A}">
      <dgm:prSet/>
      <dgm:spPr/>
      <dgm:t>
        <a:bodyPr/>
        <a:lstStyle/>
        <a:p>
          <a:r>
            <a:rPr lang="en-GB" dirty="0">
              <a:latin typeface="Georgia" panose="02040502050405020303" pitchFamily="18" charset="0"/>
            </a:rPr>
            <a:t>2019 BBC - increase in schools funding to conservative constituencies</a:t>
          </a:r>
          <a:endParaRPr lang="en-US" dirty="0">
            <a:latin typeface="Georgia" panose="02040502050405020303" pitchFamily="18" charset="0"/>
          </a:endParaRPr>
        </a:p>
      </dgm:t>
    </dgm:pt>
    <dgm:pt modelId="{5F8907C3-08E4-4CF0-B3D7-726FFD5E9D8A}" type="parTrans" cxnId="{DC8F9A82-2942-470A-84EA-3AB79C58A7A2}">
      <dgm:prSet/>
      <dgm:spPr/>
      <dgm:t>
        <a:bodyPr/>
        <a:lstStyle/>
        <a:p>
          <a:endParaRPr lang="en-US"/>
        </a:p>
      </dgm:t>
    </dgm:pt>
    <dgm:pt modelId="{8EFCEABB-870D-4CEE-8303-EA75D9D8C65D}" type="sibTrans" cxnId="{DC8F9A82-2942-470A-84EA-3AB79C58A7A2}">
      <dgm:prSet/>
      <dgm:spPr/>
      <dgm:t>
        <a:bodyPr/>
        <a:lstStyle/>
        <a:p>
          <a:endParaRPr lang="en-US"/>
        </a:p>
      </dgm:t>
    </dgm:pt>
    <dgm:pt modelId="{877A235B-B8EC-4589-96FA-BDCDAA13387A}" type="pres">
      <dgm:prSet presAssocID="{016C5F30-8DFF-4E2F-B6A9-FD197C41A70C}" presName="diagram" presStyleCnt="0">
        <dgm:presLayoutVars>
          <dgm:dir/>
          <dgm:resizeHandles val="exact"/>
        </dgm:presLayoutVars>
      </dgm:prSet>
      <dgm:spPr/>
    </dgm:pt>
    <dgm:pt modelId="{BD0CB820-4692-49B1-8EC5-F254D8140B81}" type="pres">
      <dgm:prSet presAssocID="{A637178C-C742-43DA-B5B3-D01299F147D8}" presName="node" presStyleLbl="node1" presStyleIdx="0" presStyleCnt="5">
        <dgm:presLayoutVars>
          <dgm:bulletEnabled val="1"/>
        </dgm:presLayoutVars>
      </dgm:prSet>
      <dgm:spPr/>
    </dgm:pt>
    <dgm:pt modelId="{4F5395C5-93E3-4CCC-914E-43F39BF5D919}" type="pres">
      <dgm:prSet presAssocID="{D1D039EC-0709-48D7-8DDE-83C2281F098D}" presName="sibTrans" presStyleCnt="0"/>
      <dgm:spPr/>
    </dgm:pt>
    <dgm:pt modelId="{79FB0C4A-7B98-4CE6-BD09-4E1170026371}" type="pres">
      <dgm:prSet presAssocID="{1C2B9128-5B7A-4B3A-85C6-E4A0B4590F12}" presName="node" presStyleLbl="node1" presStyleIdx="1" presStyleCnt="5">
        <dgm:presLayoutVars>
          <dgm:bulletEnabled val="1"/>
        </dgm:presLayoutVars>
      </dgm:prSet>
      <dgm:spPr/>
    </dgm:pt>
    <dgm:pt modelId="{86466B2D-6579-4F4B-A29C-F6879DD3FED5}" type="pres">
      <dgm:prSet presAssocID="{A150CCF4-4B08-4ADE-9392-A2BDC0E9FA83}" presName="sibTrans" presStyleCnt="0"/>
      <dgm:spPr/>
    </dgm:pt>
    <dgm:pt modelId="{8D7A7F9F-D060-4E5F-AE4A-8EC77CDF69FE}" type="pres">
      <dgm:prSet presAssocID="{D1973017-3651-491C-ABF1-376734B0D168}" presName="node" presStyleLbl="node1" presStyleIdx="2" presStyleCnt="5">
        <dgm:presLayoutVars>
          <dgm:bulletEnabled val="1"/>
        </dgm:presLayoutVars>
      </dgm:prSet>
      <dgm:spPr/>
    </dgm:pt>
    <dgm:pt modelId="{170D53B6-1DC4-4836-A2CF-4F116ACC1723}" type="pres">
      <dgm:prSet presAssocID="{31359C5D-B8E1-4331-B6E3-06B17F0C8EC1}" presName="sibTrans" presStyleCnt="0"/>
      <dgm:spPr/>
    </dgm:pt>
    <dgm:pt modelId="{EA064169-9BA8-487A-934E-F534953D6036}" type="pres">
      <dgm:prSet presAssocID="{563C2654-8FE9-48D0-8A50-CD43026CC338}" presName="node" presStyleLbl="node1" presStyleIdx="3" presStyleCnt="5">
        <dgm:presLayoutVars>
          <dgm:bulletEnabled val="1"/>
        </dgm:presLayoutVars>
      </dgm:prSet>
      <dgm:spPr/>
    </dgm:pt>
    <dgm:pt modelId="{AEDE83C6-FA26-4F96-A898-FFFD9AA56541}" type="pres">
      <dgm:prSet presAssocID="{307E4F9F-D872-4291-86C9-175010271EF0}" presName="sibTrans" presStyleCnt="0"/>
      <dgm:spPr/>
    </dgm:pt>
    <dgm:pt modelId="{F2F82CD5-B539-45C4-9548-AB993D2CF99F}" type="pres">
      <dgm:prSet presAssocID="{949C9400-616C-4666-8DD0-706071EAC71A}" presName="node" presStyleLbl="node1" presStyleIdx="4" presStyleCnt="5">
        <dgm:presLayoutVars>
          <dgm:bulletEnabled val="1"/>
        </dgm:presLayoutVars>
      </dgm:prSet>
      <dgm:spPr/>
    </dgm:pt>
  </dgm:ptLst>
  <dgm:cxnLst>
    <dgm:cxn modelId="{2C1A6521-D954-4F0C-911F-4D43619EC81E}" type="presOf" srcId="{D1973017-3651-491C-ABF1-376734B0D168}" destId="{8D7A7F9F-D060-4E5F-AE4A-8EC77CDF69FE}" srcOrd="0" destOrd="0" presId="urn:microsoft.com/office/officeart/2005/8/layout/default"/>
    <dgm:cxn modelId="{62D0702E-621A-4CAF-8C52-53BE8BE1B14F}" srcId="{016C5F30-8DFF-4E2F-B6A9-FD197C41A70C}" destId="{A637178C-C742-43DA-B5B3-D01299F147D8}" srcOrd="0" destOrd="0" parTransId="{AB2FACEC-9250-4D20-A446-A0C4757217FC}" sibTransId="{D1D039EC-0709-48D7-8DDE-83C2281F098D}"/>
    <dgm:cxn modelId="{E0EC7136-7BAD-450D-A183-A0A3AACAAB4D}" srcId="{016C5F30-8DFF-4E2F-B6A9-FD197C41A70C}" destId="{563C2654-8FE9-48D0-8A50-CD43026CC338}" srcOrd="3" destOrd="0" parTransId="{DA76FD33-67E7-40C0-9DF2-1EBF130FECB1}" sibTransId="{307E4F9F-D872-4291-86C9-175010271EF0}"/>
    <dgm:cxn modelId="{62EB2C3E-6751-49CC-8B06-05415E2D91D6}" type="presOf" srcId="{563C2654-8FE9-48D0-8A50-CD43026CC338}" destId="{EA064169-9BA8-487A-934E-F534953D6036}" srcOrd="0" destOrd="0" presId="urn:microsoft.com/office/officeart/2005/8/layout/default"/>
    <dgm:cxn modelId="{346EE048-9793-439E-9674-F3AE353622B7}" type="presOf" srcId="{016C5F30-8DFF-4E2F-B6A9-FD197C41A70C}" destId="{877A235B-B8EC-4589-96FA-BDCDAA13387A}" srcOrd="0" destOrd="0" presId="urn:microsoft.com/office/officeart/2005/8/layout/default"/>
    <dgm:cxn modelId="{CB36A86E-4FB8-4F63-A567-7320C0232F34}" type="presOf" srcId="{1C2B9128-5B7A-4B3A-85C6-E4A0B4590F12}" destId="{79FB0C4A-7B98-4CE6-BD09-4E1170026371}" srcOrd="0" destOrd="0" presId="urn:microsoft.com/office/officeart/2005/8/layout/default"/>
    <dgm:cxn modelId="{E3686573-D603-479F-A156-19DCB58B758C}" type="presOf" srcId="{949C9400-616C-4666-8DD0-706071EAC71A}" destId="{F2F82CD5-B539-45C4-9548-AB993D2CF99F}" srcOrd="0" destOrd="0" presId="urn:microsoft.com/office/officeart/2005/8/layout/default"/>
    <dgm:cxn modelId="{28CA427D-CAF5-4666-8216-05430BE23E9D}" srcId="{016C5F30-8DFF-4E2F-B6A9-FD197C41A70C}" destId="{D1973017-3651-491C-ABF1-376734B0D168}" srcOrd="2" destOrd="0" parTransId="{491BDF2D-F236-462C-82EE-0FC0314152AB}" sibTransId="{31359C5D-B8E1-4331-B6E3-06B17F0C8EC1}"/>
    <dgm:cxn modelId="{DC8F9A82-2942-470A-84EA-3AB79C58A7A2}" srcId="{016C5F30-8DFF-4E2F-B6A9-FD197C41A70C}" destId="{949C9400-616C-4666-8DD0-706071EAC71A}" srcOrd="4" destOrd="0" parTransId="{5F8907C3-08E4-4CF0-B3D7-726FFD5E9D8A}" sibTransId="{8EFCEABB-870D-4CEE-8303-EA75D9D8C65D}"/>
    <dgm:cxn modelId="{9AB97897-FB8F-43FB-83C0-B29F307ED732}" type="presOf" srcId="{A637178C-C742-43DA-B5B3-D01299F147D8}" destId="{BD0CB820-4692-49B1-8EC5-F254D8140B81}" srcOrd="0" destOrd="0" presId="urn:microsoft.com/office/officeart/2005/8/layout/default"/>
    <dgm:cxn modelId="{33E388C0-D212-487A-B469-8C93B9CD32A9}" srcId="{016C5F30-8DFF-4E2F-B6A9-FD197C41A70C}" destId="{1C2B9128-5B7A-4B3A-85C6-E4A0B4590F12}" srcOrd="1" destOrd="0" parTransId="{BC8977C3-BDB5-48BA-BC59-5D8AA812F6DB}" sibTransId="{A150CCF4-4B08-4ADE-9392-A2BDC0E9FA83}"/>
    <dgm:cxn modelId="{8C787B10-4C9B-4895-9CDD-74F128E04EA2}" type="presParOf" srcId="{877A235B-B8EC-4589-96FA-BDCDAA13387A}" destId="{BD0CB820-4692-49B1-8EC5-F254D8140B81}" srcOrd="0" destOrd="0" presId="urn:microsoft.com/office/officeart/2005/8/layout/default"/>
    <dgm:cxn modelId="{DF4F10CF-A384-496E-A795-8D8F3815824E}" type="presParOf" srcId="{877A235B-B8EC-4589-96FA-BDCDAA13387A}" destId="{4F5395C5-93E3-4CCC-914E-43F39BF5D919}" srcOrd="1" destOrd="0" presId="urn:microsoft.com/office/officeart/2005/8/layout/default"/>
    <dgm:cxn modelId="{99FBA324-AA1C-42E9-A3C8-9867C975AF18}" type="presParOf" srcId="{877A235B-B8EC-4589-96FA-BDCDAA13387A}" destId="{79FB0C4A-7B98-4CE6-BD09-4E1170026371}" srcOrd="2" destOrd="0" presId="urn:microsoft.com/office/officeart/2005/8/layout/default"/>
    <dgm:cxn modelId="{046F7A05-83FE-4DBD-BB41-34C197CB29A2}" type="presParOf" srcId="{877A235B-B8EC-4589-96FA-BDCDAA13387A}" destId="{86466B2D-6579-4F4B-A29C-F6879DD3FED5}" srcOrd="3" destOrd="0" presId="urn:microsoft.com/office/officeart/2005/8/layout/default"/>
    <dgm:cxn modelId="{8862E3E1-FE00-409D-8AA9-5F06E1D313D4}" type="presParOf" srcId="{877A235B-B8EC-4589-96FA-BDCDAA13387A}" destId="{8D7A7F9F-D060-4E5F-AE4A-8EC77CDF69FE}" srcOrd="4" destOrd="0" presId="urn:microsoft.com/office/officeart/2005/8/layout/default"/>
    <dgm:cxn modelId="{54F300AA-323B-4B76-9AA1-6DB36839486A}" type="presParOf" srcId="{877A235B-B8EC-4589-96FA-BDCDAA13387A}" destId="{170D53B6-1DC4-4836-A2CF-4F116ACC1723}" srcOrd="5" destOrd="0" presId="urn:microsoft.com/office/officeart/2005/8/layout/default"/>
    <dgm:cxn modelId="{4DC68665-3501-4A7B-830F-D201BC1B5B8A}" type="presParOf" srcId="{877A235B-B8EC-4589-96FA-BDCDAA13387A}" destId="{EA064169-9BA8-487A-934E-F534953D6036}" srcOrd="6" destOrd="0" presId="urn:microsoft.com/office/officeart/2005/8/layout/default"/>
    <dgm:cxn modelId="{477DCC9B-E651-4EFB-9D39-AF1998783711}" type="presParOf" srcId="{877A235B-B8EC-4589-96FA-BDCDAA13387A}" destId="{AEDE83C6-FA26-4F96-A898-FFFD9AA56541}" srcOrd="7" destOrd="0" presId="urn:microsoft.com/office/officeart/2005/8/layout/default"/>
    <dgm:cxn modelId="{C2BC4F56-5A62-4401-802C-59F5F6188841}" type="presParOf" srcId="{877A235B-B8EC-4589-96FA-BDCDAA13387A}" destId="{F2F82CD5-B539-45C4-9548-AB993D2CF9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589EC-3CE9-409D-A889-8A322FB42C8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7BB9C0BF-2B51-4051-847D-D087729B5D80}">
      <dgm:prSet/>
      <dgm:spPr/>
      <dgm:t>
        <a:bodyPr/>
        <a:lstStyle/>
        <a:p>
          <a:r>
            <a:rPr lang="en-GB" dirty="0">
              <a:latin typeface="Georgia" panose="02040502050405020303" pitchFamily="18" charset="0"/>
            </a:rPr>
            <a:t>Law on trade unions most restrictive in western world</a:t>
          </a:r>
          <a:endParaRPr lang="en-US" dirty="0">
            <a:latin typeface="Georgia" panose="02040502050405020303" pitchFamily="18" charset="0"/>
          </a:endParaRPr>
        </a:p>
      </dgm:t>
    </dgm:pt>
    <dgm:pt modelId="{C47494BF-4983-4D07-BEB6-3E9CA1DD956F}" type="parTrans" cxnId="{F3347E00-2875-4A83-BFC6-9645B989096A}">
      <dgm:prSet/>
      <dgm:spPr/>
      <dgm:t>
        <a:bodyPr/>
        <a:lstStyle/>
        <a:p>
          <a:endParaRPr lang="en-US"/>
        </a:p>
      </dgm:t>
    </dgm:pt>
    <dgm:pt modelId="{D20174F4-DDC2-40C7-A9A6-5DF2C84DBC09}" type="sibTrans" cxnId="{F3347E00-2875-4A83-BFC6-9645B989096A}">
      <dgm:prSet/>
      <dgm:spPr/>
      <dgm:t>
        <a:bodyPr/>
        <a:lstStyle/>
        <a:p>
          <a:endParaRPr lang="en-US"/>
        </a:p>
      </dgm:t>
    </dgm:pt>
    <dgm:pt modelId="{D51B3A45-6BA2-444F-804A-710ADABEE473}">
      <dgm:prSet/>
      <dgm:spPr/>
      <dgm:t>
        <a:bodyPr/>
        <a:lstStyle/>
        <a:p>
          <a:r>
            <a:rPr lang="en-GB" dirty="0">
              <a:latin typeface="Georgia" panose="02040502050405020303" pitchFamily="18" charset="0"/>
            </a:rPr>
            <a:t>Voting system </a:t>
          </a:r>
        </a:p>
        <a:p>
          <a:r>
            <a:rPr lang="en-GB" dirty="0">
              <a:latin typeface="Georgia" panose="02040502050405020303" pitchFamily="18" charset="0"/>
            </a:rPr>
            <a:t>= tug of war</a:t>
          </a:r>
          <a:endParaRPr lang="en-US" dirty="0">
            <a:latin typeface="Georgia" panose="02040502050405020303" pitchFamily="18" charset="0"/>
          </a:endParaRPr>
        </a:p>
      </dgm:t>
    </dgm:pt>
    <dgm:pt modelId="{BC452244-0195-4058-884D-E189182B9738}" type="parTrans" cxnId="{14A6891B-5A2B-4E75-8E1E-3ED06C0E64D5}">
      <dgm:prSet/>
      <dgm:spPr/>
      <dgm:t>
        <a:bodyPr/>
        <a:lstStyle/>
        <a:p>
          <a:endParaRPr lang="en-US"/>
        </a:p>
      </dgm:t>
    </dgm:pt>
    <dgm:pt modelId="{DCE78A06-7435-4272-B57E-3A57F9462A36}" type="sibTrans" cxnId="{14A6891B-5A2B-4E75-8E1E-3ED06C0E64D5}">
      <dgm:prSet/>
      <dgm:spPr/>
      <dgm:t>
        <a:bodyPr/>
        <a:lstStyle/>
        <a:p>
          <a:endParaRPr lang="en-US"/>
        </a:p>
      </dgm:t>
    </dgm:pt>
    <dgm:pt modelId="{64CDD48E-1B19-4035-B082-E7D9323ED369}">
      <dgm:prSet/>
      <dgm:spPr/>
      <dgm:t>
        <a:bodyPr/>
        <a:lstStyle/>
        <a:p>
          <a:r>
            <a:rPr lang="en-GB" dirty="0">
              <a:latin typeface="Georgia" panose="02040502050405020303" pitchFamily="18" charset="0"/>
            </a:rPr>
            <a:t>14 employment &amp; trade union acts soon after general elections</a:t>
          </a:r>
          <a:endParaRPr lang="en-US" dirty="0">
            <a:latin typeface="Georgia" panose="02040502050405020303" pitchFamily="18" charset="0"/>
          </a:endParaRPr>
        </a:p>
      </dgm:t>
    </dgm:pt>
    <dgm:pt modelId="{D20C249F-122F-42F1-8898-5DED361E365D}" type="parTrans" cxnId="{4CC60C64-1EAF-4666-ADFD-E037042B81BE}">
      <dgm:prSet/>
      <dgm:spPr/>
      <dgm:t>
        <a:bodyPr/>
        <a:lstStyle/>
        <a:p>
          <a:endParaRPr lang="en-US"/>
        </a:p>
      </dgm:t>
    </dgm:pt>
    <dgm:pt modelId="{74E443D8-5783-4D3F-AD6A-ED1D784F844D}" type="sibTrans" cxnId="{4CC60C64-1EAF-4666-ADFD-E037042B81BE}">
      <dgm:prSet/>
      <dgm:spPr/>
      <dgm:t>
        <a:bodyPr/>
        <a:lstStyle/>
        <a:p>
          <a:endParaRPr lang="en-US"/>
        </a:p>
      </dgm:t>
    </dgm:pt>
    <dgm:pt modelId="{28091D9B-B53D-4009-907D-266FAA18D24E}">
      <dgm:prSet/>
      <dgm:spPr/>
      <dgm:t>
        <a:bodyPr/>
        <a:lstStyle/>
        <a:p>
          <a:r>
            <a:rPr lang="en-GB" dirty="0">
              <a:latin typeface="Georgia" panose="02040502050405020303" pitchFamily="18" charset="0"/>
            </a:rPr>
            <a:t>List of statutory obligations on trade unions has grown</a:t>
          </a:r>
          <a:endParaRPr lang="en-US" dirty="0">
            <a:latin typeface="Georgia" panose="02040502050405020303" pitchFamily="18" charset="0"/>
          </a:endParaRPr>
        </a:p>
      </dgm:t>
    </dgm:pt>
    <dgm:pt modelId="{6516EB33-CE10-4B64-A60C-02A1C11E6F17}" type="parTrans" cxnId="{EDF0C495-4802-4A3F-9D08-D90E1E104AA1}">
      <dgm:prSet/>
      <dgm:spPr/>
      <dgm:t>
        <a:bodyPr/>
        <a:lstStyle/>
        <a:p>
          <a:endParaRPr lang="en-US"/>
        </a:p>
      </dgm:t>
    </dgm:pt>
    <dgm:pt modelId="{A29032D7-3E22-42AA-BB4B-2338A7534EAD}" type="sibTrans" cxnId="{EDF0C495-4802-4A3F-9D08-D90E1E104AA1}">
      <dgm:prSet/>
      <dgm:spPr/>
      <dgm:t>
        <a:bodyPr/>
        <a:lstStyle/>
        <a:p>
          <a:endParaRPr lang="en-US"/>
        </a:p>
      </dgm:t>
    </dgm:pt>
    <dgm:pt modelId="{5F129FB2-C6D6-4997-A3C5-0D6B43666DA6}">
      <dgm:prSet/>
      <dgm:spPr/>
      <dgm:t>
        <a:bodyPr/>
        <a:lstStyle/>
        <a:p>
          <a:r>
            <a:rPr lang="en-GB" dirty="0">
              <a:latin typeface="Georgia" panose="02040502050405020303" pitchFamily="18" charset="0"/>
            </a:rPr>
            <a:t>EU countries with embedded TU rights have PR systems</a:t>
          </a:r>
          <a:endParaRPr lang="en-US" dirty="0">
            <a:latin typeface="Georgia" panose="02040502050405020303" pitchFamily="18" charset="0"/>
          </a:endParaRPr>
        </a:p>
      </dgm:t>
    </dgm:pt>
    <dgm:pt modelId="{658BD4F7-5E27-4931-9D0B-02B45CA41A6D}" type="parTrans" cxnId="{E932E533-5A52-43A6-B125-CA3BB8C3AFD6}">
      <dgm:prSet/>
      <dgm:spPr/>
      <dgm:t>
        <a:bodyPr/>
        <a:lstStyle/>
        <a:p>
          <a:endParaRPr lang="en-US"/>
        </a:p>
      </dgm:t>
    </dgm:pt>
    <dgm:pt modelId="{A78E4611-91F2-42B3-93B7-BDAEEB7E6140}" type="sibTrans" cxnId="{E932E533-5A52-43A6-B125-CA3BB8C3AFD6}">
      <dgm:prSet/>
      <dgm:spPr/>
      <dgm:t>
        <a:bodyPr/>
        <a:lstStyle/>
        <a:p>
          <a:endParaRPr lang="en-US"/>
        </a:p>
      </dgm:t>
    </dgm:pt>
    <dgm:pt modelId="{09DB0F0D-BF45-4B25-B747-D93D6D456A55}" type="pres">
      <dgm:prSet presAssocID="{576589EC-3CE9-409D-A889-8A322FB42C8A}" presName="diagram" presStyleCnt="0">
        <dgm:presLayoutVars>
          <dgm:dir/>
          <dgm:resizeHandles val="exact"/>
        </dgm:presLayoutVars>
      </dgm:prSet>
      <dgm:spPr/>
    </dgm:pt>
    <dgm:pt modelId="{B4BBBD02-9436-430F-9467-6D4E2457E265}" type="pres">
      <dgm:prSet presAssocID="{7BB9C0BF-2B51-4051-847D-D087729B5D80}" presName="node" presStyleLbl="node1" presStyleIdx="0" presStyleCnt="5">
        <dgm:presLayoutVars>
          <dgm:bulletEnabled val="1"/>
        </dgm:presLayoutVars>
      </dgm:prSet>
      <dgm:spPr/>
    </dgm:pt>
    <dgm:pt modelId="{30702C96-E84F-4E89-A04A-1D8C1A272677}" type="pres">
      <dgm:prSet presAssocID="{D20174F4-DDC2-40C7-A9A6-5DF2C84DBC09}" presName="sibTrans" presStyleCnt="0"/>
      <dgm:spPr/>
    </dgm:pt>
    <dgm:pt modelId="{2751F37C-5AA6-44D1-930F-437B5709588B}" type="pres">
      <dgm:prSet presAssocID="{D51B3A45-6BA2-444F-804A-710ADABEE473}" presName="node" presStyleLbl="node1" presStyleIdx="1" presStyleCnt="5">
        <dgm:presLayoutVars>
          <dgm:bulletEnabled val="1"/>
        </dgm:presLayoutVars>
      </dgm:prSet>
      <dgm:spPr/>
    </dgm:pt>
    <dgm:pt modelId="{79770E65-FD57-41B7-A82C-A828C64A91A1}" type="pres">
      <dgm:prSet presAssocID="{DCE78A06-7435-4272-B57E-3A57F9462A36}" presName="sibTrans" presStyleCnt="0"/>
      <dgm:spPr/>
    </dgm:pt>
    <dgm:pt modelId="{EDB8B39F-DB92-4EBA-AFB4-DF5FEAB01A9D}" type="pres">
      <dgm:prSet presAssocID="{64CDD48E-1B19-4035-B082-E7D9323ED369}" presName="node" presStyleLbl="node1" presStyleIdx="2" presStyleCnt="5">
        <dgm:presLayoutVars>
          <dgm:bulletEnabled val="1"/>
        </dgm:presLayoutVars>
      </dgm:prSet>
      <dgm:spPr/>
    </dgm:pt>
    <dgm:pt modelId="{8501B2CF-0D1F-4417-B5EC-658BA38A563E}" type="pres">
      <dgm:prSet presAssocID="{74E443D8-5783-4D3F-AD6A-ED1D784F844D}" presName="sibTrans" presStyleCnt="0"/>
      <dgm:spPr/>
    </dgm:pt>
    <dgm:pt modelId="{2E69B0F0-5F0D-4DD3-BF66-98A74EE34D46}" type="pres">
      <dgm:prSet presAssocID="{28091D9B-B53D-4009-907D-266FAA18D24E}" presName="node" presStyleLbl="node1" presStyleIdx="3" presStyleCnt="5">
        <dgm:presLayoutVars>
          <dgm:bulletEnabled val="1"/>
        </dgm:presLayoutVars>
      </dgm:prSet>
      <dgm:spPr/>
    </dgm:pt>
    <dgm:pt modelId="{F508B231-CB97-4D90-8122-73D102B58411}" type="pres">
      <dgm:prSet presAssocID="{A29032D7-3E22-42AA-BB4B-2338A7534EAD}" presName="sibTrans" presStyleCnt="0"/>
      <dgm:spPr/>
    </dgm:pt>
    <dgm:pt modelId="{70E4B8D4-B2E6-4504-979E-439B48939703}" type="pres">
      <dgm:prSet presAssocID="{5F129FB2-C6D6-4997-A3C5-0D6B43666DA6}" presName="node" presStyleLbl="node1" presStyleIdx="4" presStyleCnt="5">
        <dgm:presLayoutVars>
          <dgm:bulletEnabled val="1"/>
        </dgm:presLayoutVars>
      </dgm:prSet>
      <dgm:spPr/>
    </dgm:pt>
  </dgm:ptLst>
  <dgm:cxnLst>
    <dgm:cxn modelId="{F3347E00-2875-4A83-BFC6-9645B989096A}" srcId="{576589EC-3CE9-409D-A889-8A322FB42C8A}" destId="{7BB9C0BF-2B51-4051-847D-D087729B5D80}" srcOrd="0" destOrd="0" parTransId="{C47494BF-4983-4D07-BEB6-3E9CA1DD956F}" sibTransId="{D20174F4-DDC2-40C7-A9A6-5DF2C84DBC09}"/>
    <dgm:cxn modelId="{14A6891B-5A2B-4E75-8E1E-3ED06C0E64D5}" srcId="{576589EC-3CE9-409D-A889-8A322FB42C8A}" destId="{D51B3A45-6BA2-444F-804A-710ADABEE473}" srcOrd="1" destOrd="0" parTransId="{BC452244-0195-4058-884D-E189182B9738}" sibTransId="{DCE78A06-7435-4272-B57E-3A57F9462A36}"/>
    <dgm:cxn modelId="{022DD222-17C0-4225-9495-0873C45446BD}" type="presOf" srcId="{D51B3A45-6BA2-444F-804A-710ADABEE473}" destId="{2751F37C-5AA6-44D1-930F-437B5709588B}" srcOrd="0" destOrd="0" presId="urn:microsoft.com/office/officeart/2005/8/layout/default"/>
    <dgm:cxn modelId="{E932E533-5A52-43A6-B125-CA3BB8C3AFD6}" srcId="{576589EC-3CE9-409D-A889-8A322FB42C8A}" destId="{5F129FB2-C6D6-4997-A3C5-0D6B43666DA6}" srcOrd="4" destOrd="0" parTransId="{658BD4F7-5E27-4931-9D0B-02B45CA41A6D}" sibTransId="{A78E4611-91F2-42B3-93B7-BDAEEB7E6140}"/>
    <dgm:cxn modelId="{19BDAF39-B520-429F-8D0A-0E83C30299E5}" type="presOf" srcId="{7BB9C0BF-2B51-4051-847D-D087729B5D80}" destId="{B4BBBD02-9436-430F-9467-6D4E2457E265}" srcOrd="0" destOrd="0" presId="urn:microsoft.com/office/officeart/2005/8/layout/default"/>
    <dgm:cxn modelId="{38E3304D-1149-4752-B15C-3B4887BB8B7A}" type="presOf" srcId="{5F129FB2-C6D6-4997-A3C5-0D6B43666DA6}" destId="{70E4B8D4-B2E6-4504-979E-439B48939703}" srcOrd="0" destOrd="0" presId="urn:microsoft.com/office/officeart/2005/8/layout/default"/>
    <dgm:cxn modelId="{4CC60C64-1EAF-4666-ADFD-E037042B81BE}" srcId="{576589EC-3CE9-409D-A889-8A322FB42C8A}" destId="{64CDD48E-1B19-4035-B082-E7D9323ED369}" srcOrd="2" destOrd="0" parTransId="{D20C249F-122F-42F1-8898-5DED361E365D}" sibTransId="{74E443D8-5783-4D3F-AD6A-ED1D784F844D}"/>
    <dgm:cxn modelId="{3758F37A-54D8-453E-AE16-5BF2451032A3}" type="presOf" srcId="{28091D9B-B53D-4009-907D-266FAA18D24E}" destId="{2E69B0F0-5F0D-4DD3-BF66-98A74EE34D46}" srcOrd="0" destOrd="0" presId="urn:microsoft.com/office/officeart/2005/8/layout/default"/>
    <dgm:cxn modelId="{AC1EFE82-50F1-488E-BC4C-C8DB0FE1C629}" type="presOf" srcId="{576589EC-3CE9-409D-A889-8A322FB42C8A}" destId="{09DB0F0D-BF45-4B25-B747-D93D6D456A55}" srcOrd="0" destOrd="0" presId="urn:microsoft.com/office/officeart/2005/8/layout/default"/>
    <dgm:cxn modelId="{EDF0C495-4802-4A3F-9D08-D90E1E104AA1}" srcId="{576589EC-3CE9-409D-A889-8A322FB42C8A}" destId="{28091D9B-B53D-4009-907D-266FAA18D24E}" srcOrd="3" destOrd="0" parTransId="{6516EB33-CE10-4B64-A60C-02A1C11E6F17}" sibTransId="{A29032D7-3E22-42AA-BB4B-2338A7534EAD}"/>
    <dgm:cxn modelId="{767471CE-7D44-4FCA-B7A8-924B13C8281F}" type="presOf" srcId="{64CDD48E-1B19-4035-B082-E7D9323ED369}" destId="{EDB8B39F-DB92-4EBA-AFB4-DF5FEAB01A9D}" srcOrd="0" destOrd="0" presId="urn:microsoft.com/office/officeart/2005/8/layout/default"/>
    <dgm:cxn modelId="{18ADBC82-735A-41F3-8FE2-BD8158064774}" type="presParOf" srcId="{09DB0F0D-BF45-4B25-B747-D93D6D456A55}" destId="{B4BBBD02-9436-430F-9467-6D4E2457E265}" srcOrd="0" destOrd="0" presId="urn:microsoft.com/office/officeart/2005/8/layout/default"/>
    <dgm:cxn modelId="{925C8C3B-C0AD-4A48-846A-F1ABE19D7A02}" type="presParOf" srcId="{09DB0F0D-BF45-4B25-B747-D93D6D456A55}" destId="{30702C96-E84F-4E89-A04A-1D8C1A272677}" srcOrd="1" destOrd="0" presId="urn:microsoft.com/office/officeart/2005/8/layout/default"/>
    <dgm:cxn modelId="{8EFDC2F6-3822-4E01-8EA2-BB5E91A2C669}" type="presParOf" srcId="{09DB0F0D-BF45-4B25-B747-D93D6D456A55}" destId="{2751F37C-5AA6-44D1-930F-437B5709588B}" srcOrd="2" destOrd="0" presId="urn:microsoft.com/office/officeart/2005/8/layout/default"/>
    <dgm:cxn modelId="{4D40EA12-EF49-4C06-A3E7-96CF7CB5519B}" type="presParOf" srcId="{09DB0F0D-BF45-4B25-B747-D93D6D456A55}" destId="{79770E65-FD57-41B7-A82C-A828C64A91A1}" srcOrd="3" destOrd="0" presId="urn:microsoft.com/office/officeart/2005/8/layout/default"/>
    <dgm:cxn modelId="{E3C02CA7-B08B-49EA-BF97-0C066212AF56}" type="presParOf" srcId="{09DB0F0D-BF45-4B25-B747-D93D6D456A55}" destId="{EDB8B39F-DB92-4EBA-AFB4-DF5FEAB01A9D}" srcOrd="4" destOrd="0" presId="urn:microsoft.com/office/officeart/2005/8/layout/default"/>
    <dgm:cxn modelId="{C862FD22-3725-4155-86B5-D89180395261}" type="presParOf" srcId="{09DB0F0D-BF45-4B25-B747-D93D6D456A55}" destId="{8501B2CF-0D1F-4417-B5EC-658BA38A563E}" srcOrd="5" destOrd="0" presId="urn:microsoft.com/office/officeart/2005/8/layout/default"/>
    <dgm:cxn modelId="{DA756E05-2FBA-47A3-831C-FFDC9C60BC2E}" type="presParOf" srcId="{09DB0F0D-BF45-4B25-B747-D93D6D456A55}" destId="{2E69B0F0-5F0D-4DD3-BF66-98A74EE34D46}" srcOrd="6" destOrd="0" presId="urn:microsoft.com/office/officeart/2005/8/layout/default"/>
    <dgm:cxn modelId="{31CE455E-8F97-4321-8531-E0613569BC1D}" type="presParOf" srcId="{09DB0F0D-BF45-4B25-B747-D93D6D456A55}" destId="{F508B231-CB97-4D90-8122-73D102B58411}" srcOrd="7" destOrd="0" presId="urn:microsoft.com/office/officeart/2005/8/layout/default"/>
    <dgm:cxn modelId="{FB18C58D-D181-4E21-842E-94BDED7B129E}" type="presParOf" srcId="{09DB0F0D-BF45-4B25-B747-D93D6D456A55}" destId="{70E4B8D4-B2E6-4504-979E-439B48939703}"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81BE9D-E15D-4E5B-A7F1-E86837722CC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F57031E-C614-4314-8342-B4621EBF3D9E}">
      <dgm:prSet/>
      <dgm:spPr/>
      <dgm:t>
        <a:bodyPr/>
        <a:lstStyle/>
        <a:p>
          <a:r>
            <a:rPr lang="en-GB" dirty="0">
              <a:latin typeface="Georgia" panose="02040502050405020303" pitchFamily="18" charset="0"/>
            </a:rPr>
            <a:t>Safe seats mean some MPs are there for decades with no opportunity for change</a:t>
          </a:r>
          <a:endParaRPr lang="en-US" dirty="0">
            <a:latin typeface="Georgia" panose="02040502050405020303" pitchFamily="18" charset="0"/>
          </a:endParaRPr>
        </a:p>
      </dgm:t>
    </dgm:pt>
    <dgm:pt modelId="{2E60AE88-AA12-4690-BC84-1547D7BE4B24}" type="parTrans" cxnId="{419C9133-A9BC-4768-8B8C-AAE754E51C3E}">
      <dgm:prSet/>
      <dgm:spPr/>
      <dgm:t>
        <a:bodyPr/>
        <a:lstStyle/>
        <a:p>
          <a:endParaRPr lang="en-US"/>
        </a:p>
      </dgm:t>
    </dgm:pt>
    <dgm:pt modelId="{29A7B238-561B-4E70-991F-0680B0472340}" type="sibTrans" cxnId="{419C9133-A9BC-4768-8B8C-AAE754E51C3E}">
      <dgm:prSet/>
      <dgm:spPr/>
      <dgm:t>
        <a:bodyPr/>
        <a:lstStyle/>
        <a:p>
          <a:endParaRPr lang="en-US"/>
        </a:p>
      </dgm:t>
    </dgm:pt>
    <dgm:pt modelId="{BCDB7517-701A-43B8-B553-795AD81BBEB8}">
      <dgm:prSet/>
      <dgm:spPr/>
      <dgm:t>
        <a:bodyPr/>
        <a:lstStyle/>
        <a:p>
          <a:r>
            <a:rPr lang="en-GB" dirty="0">
              <a:latin typeface="Georgia" panose="02040502050405020303" pitchFamily="18" charset="0"/>
            </a:rPr>
            <a:t>When seats do change hands, only one candidate seems to stand a chance</a:t>
          </a:r>
          <a:endParaRPr lang="en-US" dirty="0">
            <a:latin typeface="Georgia" panose="02040502050405020303" pitchFamily="18" charset="0"/>
          </a:endParaRPr>
        </a:p>
      </dgm:t>
    </dgm:pt>
    <dgm:pt modelId="{8DB0EE11-7DF2-442A-85CE-0BAF5533DFC5}" type="parTrans" cxnId="{07EC99A2-4EB5-40D8-B2FB-EF4E3C4D0241}">
      <dgm:prSet/>
      <dgm:spPr/>
      <dgm:t>
        <a:bodyPr/>
        <a:lstStyle/>
        <a:p>
          <a:endParaRPr lang="en-US"/>
        </a:p>
      </dgm:t>
    </dgm:pt>
    <dgm:pt modelId="{9C2C5CC7-992B-4388-B14D-A00EDA83A648}" type="sibTrans" cxnId="{07EC99A2-4EB5-40D8-B2FB-EF4E3C4D0241}">
      <dgm:prSet/>
      <dgm:spPr/>
      <dgm:t>
        <a:bodyPr/>
        <a:lstStyle/>
        <a:p>
          <a:endParaRPr lang="en-US"/>
        </a:p>
      </dgm:t>
    </dgm:pt>
    <dgm:pt modelId="{66C3D1FB-392E-4DF1-82B5-D99E7C7D9877}">
      <dgm:prSet/>
      <dgm:spPr/>
      <dgm:t>
        <a:bodyPr/>
        <a:lstStyle/>
        <a:p>
          <a:r>
            <a:rPr lang="en-GB" b="0" i="0" dirty="0">
              <a:latin typeface="Georgia" panose="02040502050405020303" pitchFamily="18" charset="0"/>
            </a:rPr>
            <a:t>Limits speed of creating more diversity in parliament despite measures</a:t>
          </a:r>
          <a:endParaRPr lang="en-US" b="0" i="0" dirty="0">
            <a:latin typeface="Georgia" panose="02040502050405020303" pitchFamily="18" charset="0"/>
          </a:endParaRPr>
        </a:p>
      </dgm:t>
    </dgm:pt>
    <dgm:pt modelId="{2180CAF5-9164-4EDE-81D7-42937529E329}" type="parTrans" cxnId="{A1B336D5-352E-4E4D-99CD-4D10F9C04327}">
      <dgm:prSet/>
      <dgm:spPr/>
      <dgm:t>
        <a:bodyPr/>
        <a:lstStyle/>
        <a:p>
          <a:endParaRPr lang="en-US"/>
        </a:p>
      </dgm:t>
    </dgm:pt>
    <dgm:pt modelId="{8B9842CF-107C-4D03-87F2-362FD6A1BE49}" type="sibTrans" cxnId="{A1B336D5-352E-4E4D-99CD-4D10F9C04327}">
      <dgm:prSet/>
      <dgm:spPr/>
      <dgm:t>
        <a:bodyPr/>
        <a:lstStyle/>
        <a:p>
          <a:endParaRPr lang="en-US"/>
        </a:p>
      </dgm:t>
    </dgm:pt>
    <dgm:pt modelId="{CBDC32D4-7DC5-4C66-BD2D-FE15E3A239A1}">
      <dgm:prSet/>
      <dgm:spPr/>
      <dgm:t>
        <a:bodyPr/>
        <a:lstStyle/>
        <a:p>
          <a:r>
            <a:rPr lang="en-GB" b="0" i="0" dirty="0">
              <a:latin typeface="Georgia" panose="02040502050405020303" pitchFamily="18" charset="0"/>
            </a:rPr>
            <a:t>92 hereditary seats in House of Lords will only go to men</a:t>
          </a:r>
          <a:endParaRPr lang="en-US" b="0" i="0" dirty="0">
            <a:latin typeface="Georgia" panose="02040502050405020303" pitchFamily="18" charset="0"/>
          </a:endParaRPr>
        </a:p>
      </dgm:t>
    </dgm:pt>
    <dgm:pt modelId="{A41879A0-EAD4-40ED-B94A-EB05F208E9DA}" type="parTrans" cxnId="{BD17F540-D95C-4E1E-BAA3-7834F8104469}">
      <dgm:prSet/>
      <dgm:spPr/>
      <dgm:t>
        <a:bodyPr/>
        <a:lstStyle/>
        <a:p>
          <a:endParaRPr lang="en-US"/>
        </a:p>
      </dgm:t>
    </dgm:pt>
    <dgm:pt modelId="{DF692425-3770-4FAA-8460-7146B20E8728}" type="sibTrans" cxnId="{BD17F540-D95C-4E1E-BAA3-7834F8104469}">
      <dgm:prSet/>
      <dgm:spPr/>
      <dgm:t>
        <a:bodyPr/>
        <a:lstStyle/>
        <a:p>
          <a:endParaRPr lang="en-US"/>
        </a:p>
      </dgm:t>
    </dgm:pt>
    <dgm:pt modelId="{A9014D35-A9D5-4047-87BA-4E98EF9F4B3A}">
      <dgm:prSet/>
      <dgm:spPr/>
      <dgm:t>
        <a:bodyPr/>
        <a:lstStyle/>
        <a:p>
          <a:r>
            <a:rPr lang="en-GB" dirty="0">
              <a:latin typeface="Georgia" panose="02040502050405020303" pitchFamily="18" charset="0"/>
            </a:rPr>
            <a:t>Countries with proportional voting systems are generally more representative</a:t>
          </a:r>
          <a:endParaRPr lang="en-US" dirty="0">
            <a:latin typeface="Georgia" panose="02040502050405020303" pitchFamily="18" charset="0"/>
          </a:endParaRPr>
        </a:p>
      </dgm:t>
    </dgm:pt>
    <dgm:pt modelId="{12045C1D-FC25-4C86-97CE-291C86150940}" type="parTrans" cxnId="{4A555102-781F-4B95-AC78-8E54FD2D56E4}">
      <dgm:prSet/>
      <dgm:spPr/>
      <dgm:t>
        <a:bodyPr/>
        <a:lstStyle/>
        <a:p>
          <a:endParaRPr lang="en-US"/>
        </a:p>
      </dgm:t>
    </dgm:pt>
    <dgm:pt modelId="{AD0C9309-81C3-441F-9E7D-CD143FFA4205}" type="sibTrans" cxnId="{4A555102-781F-4B95-AC78-8E54FD2D56E4}">
      <dgm:prSet/>
      <dgm:spPr/>
      <dgm:t>
        <a:bodyPr/>
        <a:lstStyle/>
        <a:p>
          <a:endParaRPr lang="en-US"/>
        </a:p>
      </dgm:t>
    </dgm:pt>
    <dgm:pt modelId="{DBCB5106-5AD3-47F4-9D1C-4796841DFECF}">
      <dgm:prSet/>
      <dgm:spPr/>
      <dgm:t>
        <a:bodyPr/>
        <a:lstStyle/>
        <a:p>
          <a:r>
            <a:rPr lang="en-GB" b="0" i="0" dirty="0">
              <a:latin typeface="Georgia" panose="02040502050405020303" pitchFamily="18" charset="0"/>
            </a:rPr>
            <a:t>First past the post benefits the already powerful</a:t>
          </a:r>
          <a:endParaRPr lang="en-US" b="0" i="0" dirty="0">
            <a:latin typeface="Georgia" panose="02040502050405020303" pitchFamily="18" charset="0"/>
          </a:endParaRPr>
        </a:p>
      </dgm:t>
    </dgm:pt>
    <dgm:pt modelId="{DB783338-CB8E-400E-B7A6-8B8CE49C5BE5}" type="parTrans" cxnId="{C470D4BF-B4CB-40C9-AB07-34274DBF87DA}">
      <dgm:prSet/>
      <dgm:spPr/>
      <dgm:t>
        <a:bodyPr/>
        <a:lstStyle/>
        <a:p>
          <a:endParaRPr lang="en-US"/>
        </a:p>
      </dgm:t>
    </dgm:pt>
    <dgm:pt modelId="{8A3AFBB3-7F53-4F55-8C61-ED98771EA6CF}" type="sibTrans" cxnId="{C470D4BF-B4CB-40C9-AB07-34274DBF87DA}">
      <dgm:prSet/>
      <dgm:spPr/>
      <dgm:t>
        <a:bodyPr/>
        <a:lstStyle/>
        <a:p>
          <a:endParaRPr lang="en-US"/>
        </a:p>
      </dgm:t>
    </dgm:pt>
    <dgm:pt modelId="{49C9D67C-C908-4270-AA89-3273E0F12B11}" type="pres">
      <dgm:prSet presAssocID="{2781BE9D-E15D-4E5B-A7F1-E86837722CCF}" presName="vert0" presStyleCnt="0">
        <dgm:presLayoutVars>
          <dgm:dir/>
          <dgm:animOne val="branch"/>
          <dgm:animLvl val="lvl"/>
        </dgm:presLayoutVars>
      </dgm:prSet>
      <dgm:spPr/>
    </dgm:pt>
    <dgm:pt modelId="{F6E3B5A6-C1EE-4BC8-BB45-E6DC0C82014C}" type="pres">
      <dgm:prSet presAssocID="{EF57031E-C614-4314-8342-B4621EBF3D9E}" presName="thickLine" presStyleLbl="alignNode1" presStyleIdx="0" presStyleCnt="6"/>
      <dgm:spPr/>
    </dgm:pt>
    <dgm:pt modelId="{25402E49-08D8-4F58-8631-46832C28B743}" type="pres">
      <dgm:prSet presAssocID="{EF57031E-C614-4314-8342-B4621EBF3D9E}" presName="horz1" presStyleCnt="0"/>
      <dgm:spPr/>
    </dgm:pt>
    <dgm:pt modelId="{41AB4B82-10E3-43BF-BC90-34E05E7DCA72}" type="pres">
      <dgm:prSet presAssocID="{EF57031E-C614-4314-8342-B4621EBF3D9E}" presName="tx1" presStyleLbl="revTx" presStyleIdx="0" presStyleCnt="6"/>
      <dgm:spPr/>
    </dgm:pt>
    <dgm:pt modelId="{E198793D-805A-43CF-8205-74426BBDCC75}" type="pres">
      <dgm:prSet presAssocID="{EF57031E-C614-4314-8342-B4621EBF3D9E}" presName="vert1" presStyleCnt="0"/>
      <dgm:spPr/>
    </dgm:pt>
    <dgm:pt modelId="{39DD10B2-DEB5-4F77-A818-0EAFC48BE4B4}" type="pres">
      <dgm:prSet presAssocID="{BCDB7517-701A-43B8-B553-795AD81BBEB8}" presName="thickLine" presStyleLbl="alignNode1" presStyleIdx="1" presStyleCnt="6"/>
      <dgm:spPr/>
    </dgm:pt>
    <dgm:pt modelId="{8E9DF4A3-5513-4357-A62F-15AED9785CC2}" type="pres">
      <dgm:prSet presAssocID="{BCDB7517-701A-43B8-B553-795AD81BBEB8}" presName="horz1" presStyleCnt="0"/>
      <dgm:spPr/>
    </dgm:pt>
    <dgm:pt modelId="{45F9B75C-DFEB-4CAF-B53E-41B9277FFEB5}" type="pres">
      <dgm:prSet presAssocID="{BCDB7517-701A-43B8-B553-795AD81BBEB8}" presName="tx1" presStyleLbl="revTx" presStyleIdx="1" presStyleCnt="6"/>
      <dgm:spPr/>
    </dgm:pt>
    <dgm:pt modelId="{A4F3A88B-F19B-4C2F-AD43-FD947DB3F67F}" type="pres">
      <dgm:prSet presAssocID="{BCDB7517-701A-43B8-B553-795AD81BBEB8}" presName="vert1" presStyleCnt="0"/>
      <dgm:spPr/>
    </dgm:pt>
    <dgm:pt modelId="{E6C61CB1-C55B-4755-A5E6-984D4A2DC467}" type="pres">
      <dgm:prSet presAssocID="{66C3D1FB-392E-4DF1-82B5-D99E7C7D9877}" presName="thickLine" presStyleLbl="alignNode1" presStyleIdx="2" presStyleCnt="6"/>
      <dgm:spPr/>
    </dgm:pt>
    <dgm:pt modelId="{E4030AD4-3027-45AD-8B06-B034B7C0C198}" type="pres">
      <dgm:prSet presAssocID="{66C3D1FB-392E-4DF1-82B5-D99E7C7D9877}" presName="horz1" presStyleCnt="0"/>
      <dgm:spPr/>
    </dgm:pt>
    <dgm:pt modelId="{0B92DA63-E52B-42A8-9150-7F9A8A6C7878}" type="pres">
      <dgm:prSet presAssocID="{66C3D1FB-392E-4DF1-82B5-D99E7C7D9877}" presName="tx1" presStyleLbl="revTx" presStyleIdx="2" presStyleCnt="6"/>
      <dgm:spPr/>
    </dgm:pt>
    <dgm:pt modelId="{F091FB25-7033-435F-8E35-97B14B778513}" type="pres">
      <dgm:prSet presAssocID="{66C3D1FB-392E-4DF1-82B5-D99E7C7D9877}" presName="vert1" presStyleCnt="0"/>
      <dgm:spPr/>
    </dgm:pt>
    <dgm:pt modelId="{68BAA0DB-6B26-4FA9-B93A-57A0299ABACA}" type="pres">
      <dgm:prSet presAssocID="{CBDC32D4-7DC5-4C66-BD2D-FE15E3A239A1}" presName="thickLine" presStyleLbl="alignNode1" presStyleIdx="3" presStyleCnt="6"/>
      <dgm:spPr/>
    </dgm:pt>
    <dgm:pt modelId="{20802378-2EB4-43D3-B544-8561E24D2F52}" type="pres">
      <dgm:prSet presAssocID="{CBDC32D4-7DC5-4C66-BD2D-FE15E3A239A1}" presName="horz1" presStyleCnt="0"/>
      <dgm:spPr/>
    </dgm:pt>
    <dgm:pt modelId="{2BDED394-A530-4CDC-896E-CDDEE5CD2BF7}" type="pres">
      <dgm:prSet presAssocID="{CBDC32D4-7DC5-4C66-BD2D-FE15E3A239A1}" presName="tx1" presStyleLbl="revTx" presStyleIdx="3" presStyleCnt="6"/>
      <dgm:spPr/>
    </dgm:pt>
    <dgm:pt modelId="{72C27493-D370-4D08-B6AA-411790BA1704}" type="pres">
      <dgm:prSet presAssocID="{CBDC32D4-7DC5-4C66-BD2D-FE15E3A239A1}" presName="vert1" presStyleCnt="0"/>
      <dgm:spPr/>
    </dgm:pt>
    <dgm:pt modelId="{8AD33A71-6832-450F-AA07-BA5D3409AFCA}" type="pres">
      <dgm:prSet presAssocID="{A9014D35-A9D5-4047-87BA-4E98EF9F4B3A}" presName="thickLine" presStyleLbl="alignNode1" presStyleIdx="4" presStyleCnt="6"/>
      <dgm:spPr/>
    </dgm:pt>
    <dgm:pt modelId="{3514A893-465F-42CD-95DE-8EB8882EA860}" type="pres">
      <dgm:prSet presAssocID="{A9014D35-A9D5-4047-87BA-4E98EF9F4B3A}" presName="horz1" presStyleCnt="0"/>
      <dgm:spPr/>
    </dgm:pt>
    <dgm:pt modelId="{ADDD82D0-1E2D-4CFA-8E5F-E5FCA8CB10F3}" type="pres">
      <dgm:prSet presAssocID="{A9014D35-A9D5-4047-87BA-4E98EF9F4B3A}" presName="tx1" presStyleLbl="revTx" presStyleIdx="4" presStyleCnt="6"/>
      <dgm:spPr/>
    </dgm:pt>
    <dgm:pt modelId="{B543C53F-B8C1-47FD-91EE-54CBA9D81FD9}" type="pres">
      <dgm:prSet presAssocID="{A9014D35-A9D5-4047-87BA-4E98EF9F4B3A}" presName="vert1" presStyleCnt="0"/>
      <dgm:spPr/>
    </dgm:pt>
    <dgm:pt modelId="{DD49C9E7-6F67-4E40-B265-7B7A5143A66D}" type="pres">
      <dgm:prSet presAssocID="{DBCB5106-5AD3-47F4-9D1C-4796841DFECF}" presName="thickLine" presStyleLbl="alignNode1" presStyleIdx="5" presStyleCnt="6"/>
      <dgm:spPr/>
    </dgm:pt>
    <dgm:pt modelId="{03582878-FEA7-4CEC-9F76-E80AB0668E92}" type="pres">
      <dgm:prSet presAssocID="{DBCB5106-5AD3-47F4-9D1C-4796841DFECF}" presName="horz1" presStyleCnt="0"/>
      <dgm:spPr/>
    </dgm:pt>
    <dgm:pt modelId="{3ACA62C0-3E0A-4019-A1A7-062742C6637F}" type="pres">
      <dgm:prSet presAssocID="{DBCB5106-5AD3-47F4-9D1C-4796841DFECF}" presName="tx1" presStyleLbl="revTx" presStyleIdx="5" presStyleCnt="6"/>
      <dgm:spPr/>
    </dgm:pt>
    <dgm:pt modelId="{2859A86E-2E35-4355-ADCC-BBD93E86CE9C}" type="pres">
      <dgm:prSet presAssocID="{DBCB5106-5AD3-47F4-9D1C-4796841DFECF}" presName="vert1" presStyleCnt="0"/>
      <dgm:spPr/>
    </dgm:pt>
  </dgm:ptLst>
  <dgm:cxnLst>
    <dgm:cxn modelId="{41A3EF01-B919-4E34-99DA-F60DAEB10ECF}" type="presOf" srcId="{BCDB7517-701A-43B8-B553-795AD81BBEB8}" destId="{45F9B75C-DFEB-4CAF-B53E-41B9277FFEB5}" srcOrd="0" destOrd="0" presId="urn:microsoft.com/office/officeart/2008/layout/LinedList"/>
    <dgm:cxn modelId="{4A555102-781F-4B95-AC78-8E54FD2D56E4}" srcId="{2781BE9D-E15D-4E5B-A7F1-E86837722CCF}" destId="{A9014D35-A9D5-4047-87BA-4E98EF9F4B3A}" srcOrd="4" destOrd="0" parTransId="{12045C1D-FC25-4C86-97CE-291C86150940}" sibTransId="{AD0C9309-81C3-441F-9E7D-CD143FFA4205}"/>
    <dgm:cxn modelId="{2AACC50B-13E3-44E9-86A6-4C55C1B141C4}" type="presOf" srcId="{CBDC32D4-7DC5-4C66-BD2D-FE15E3A239A1}" destId="{2BDED394-A530-4CDC-896E-CDDEE5CD2BF7}" srcOrd="0" destOrd="0" presId="urn:microsoft.com/office/officeart/2008/layout/LinedList"/>
    <dgm:cxn modelId="{33D32A23-6D9B-4BBD-A91A-DA0296962333}" type="presOf" srcId="{EF57031E-C614-4314-8342-B4621EBF3D9E}" destId="{41AB4B82-10E3-43BF-BC90-34E05E7DCA72}" srcOrd="0" destOrd="0" presId="urn:microsoft.com/office/officeart/2008/layout/LinedList"/>
    <dgm:cxn modelId="{419C9133-A9BC-4768-8B8C-AAE754E51C3E}" srcId="{2781BE9D-E15D-4E5B-A7F1-E86837722CCF}" destId="{EF57031E-C614-4314-8342-B4621EBF3D9E}" srcOrd="0" destOrd="0" parTransId="{2E60AE88-AA12-4690-BC84-1547D7BE4B24}" sibTransId="{29A7B238-561B-4E70-991F-0680B0472340}"/>
    <dgm:cxn modelId="{BD17F540-D95C-4E1E-BAA3-7834F8104469}" srcId="{2781BE9D-E15D-4E5B-A7F1-E86837722CCF}" destId="{CBDC32D4-7DC5-4C66-BD2D-FE15E3A239A1}" srcOrd="3" destOrd="0" parTransId="{A41879A0-EAD4-40ED-B94A-EB05F208E9DA}" sibTransId="{DF692425-3770-4FAA-8460-7146B20E8728}"/>
    <dgm:cxn modelId="{218A9998-52DA-4774-A203-537356E6EF52}" type="presOf" srcId="{2781BE9D-E15D-4E5B-A7F1-E86837722CCF}" destId="{49C9D67C-C908-4270-AA89-3273E0F12B11}" srcOrd="0" destOrd="0" presId="urn:microsoft.com/office/officeart/2008/layout/LinedList"/>
    <dgm:cxn modelId="{07EC99A2-4EB5-40D8-B2FB-EF4E3C4D0241}" srcId="{2781BE9D-E15D-4E5B-A7F1-E86837722CCF}" destId="{BCDB7517-701A-43B8-B553-795AD81BBEB8}" srcOrd="1" destOrd="0" parTransId="{8DB0EE11-7DF2-442A-85CE-0BAF5533DFC5}" sibTransId="{9C2C5CC7-992B-4388-B14D-A00EDA83A648}"/>
    <dgm:cxn modelId="{96F889AD-3180-4652-B24C-B4BD5B352169}" type="presOf" srcId="{A9014D35-A9D5-4047-87BA-4E98EF9F4B3A}" destId="{ADDD82D0-1E2D-4CFA-8E5F-E5FCA8CB10F3}" srcOrd="0" destOrd="0" presId="urn:microsoft.com/office/officeart/2008/layout/LinedList"/>
    <dgm:cxn modelId="{C470D4BF-B4CB-40C9-AB07-34274DBF87DA}" srcId="{2781BE9D-E15D-4E5B-A7F1-E86837722CCF}" destId="{DBCB5106-5AD3-47F4-9D1C-4796841DFECF}" srcOrd="5" destOrd="0" parTransId="{DB783338-CB8E-400E-B7A6-8B8CE49C5BE5}" sibTransId="{8A3AFBB3-7F53-4F55-8C61-ED98771EA6CF}"/>
    <dgm:cxn modelId="{A1B336D5-352E-4E4D-99CD-4D10F9C04327}" srcId="{2781BE9D-E15D-4E5B-A7F1-E86837722CCF}" destId="{66C3D1FB-392E-4DF1-82B5-D99E7C7D9877}" srcOrd="2" destOrd="0" parTransId="{2180CAF5-9164-4EDE-81D7-42937529E329}" sibTransId="{8B9842CF-107C-4D03-87F2-362FD6A1BE49}"/>
    <dgm:cxn modelId="{EB0CF9F1-426D-43C0-9FCA-468AAAF773D6}" type="presOf" srcId="{DBCB5106-5AD3-47F4-9D1C-4796841DFECF}" destId="{3ACA62C0-3E0A-4019-A1A7-062742C6637F}" srcOrd="0" destOrd="0" presId="urn:microsoft.com/office/officeart/2008/layout/LinedList"/>
    <dgm:cxn modelId="{1987FDF9-5E20-4785-A1B8-6237BA08A016}" type="presOf" srcId="{66C3D1FB-392E-4DF1-82B5-D99E7C7D9877}" destId="{0B92DA63-E52B-42A8-9150-7F9A8A6C7878}" srcOrd="0" destOrd="0" presId="urn:microsoft.com/office/officeart/2008/layout/LinedList"/>
    <dgm:cxn modelId="{7EA7E496-905D-4C52-B950-EB805DF93842}" type="presParOf" srcId="{49C9D67C-C908-4270-AA89-3273E0F12B11}" destId="{F6E3B5A6-C1EE-4BC8-BB45-E6DC0C82014C}" srcOrd="0" destOrd="0" presId="urn:microsoft.com/office/officeart/2008/layout/LinedList"/>
    <dgm:cxn modelId="{6653BF7A-A351-4535-84F7-E97F30E863B1}" type="presParOf" srcId="{49C9D67C-C908-4270-AA89-3273E0F12B11}" destId="{25402E49-08D8-4F58-8631-46832C28B743}" srcOrd="1" destOrd="0" presId="urn:microsoft.com/office/officeart/2008/layout/LinedList"/>
    <dgm:cxn modelId="{573AD14B-65C1-4C0B-8D2E-609244C48D97}" type="presParOf" srcId="{25402E49-08D8-4F58-8631-46832C28B743}" destId="{41AB4B82-10E3-43BF-BC90-34E05E7DCA72}" srcOrd="0" destOrd="0" presId="urn:microsoft.com/office/officeart/2008/layout/LinedList"/>
    <dgm:cxn modelId="{E3468D94-1CD6-4981-BF33-BAEF41997E7E}" type="presParOf" srcId="{25402E49-08D8-4F58-8631-46832C28B743}" destId="{E198793D-805A-43CF-8205-74426BBDCC75}" srcOrd="1" destOrd="0" presId="urn:microsoft.com/office/officeart/2008/layout/LinedList"/>
    <dgm:cxn modelId="{0FE5B86F-B1EE-4F2E-8048-2AD0DB882E7A}" type="presParOf" srcId="{49C9D67C-C908-4270-AA89-3273E0F12B11}" destId="{39DD10B2-DEB5-4F77-A818-0EAFC48BE4B4}" srcOrd="2" destOrd="0" presId="urn:microsoft.com/office/officeart/2008/layout/LinedList"/>
    <dgm:cxn modelId="{4AE933AF-5E2B-4308-8873-1C203131E673}" type="presParOf" srcId="{49C9D67C-C908-4270-AA89-3273E0F12B11}" destId="{8E9DF4A3-5513-4357-A62F-15AED9785CC2}" srcOrd="3" destOrd="0" presId="urn:microsoft.com/office/officeart/2008/layout/LinedList"/>
    <dgm:cxn modelId="{F21B0F4F-CE50-4CD4-9197-F038D41252EA}" type="presParOf" srcId="{8E9DF4A3-5513-4357-A62F-15AED9785CC2}" destId="{45F9B75C-DFEB-4CAF-B53E-41B9277FFEB5}" srcOrd="0" destOrd="0" presId="urn:microsoft.com/office/officeart/2008/layout/LinedList"/>
    <dgm:cxn modelId="{5B075F11-7305-4109-B1AC-80C355CF0258}" type="presParOf" srcId="{8E9DF4A3-5513-4357-A62F-15AED9785CC2}" destId="{A4F3A88B-F19B-4C2F-AD43-FD947DB3F67F}" srcOrd="1" destOrd="0" presId="urn:microsoft.com/office/officeart/2008/layout/LinedList"/>
    <dgm:cxn modelId="{E669B443-A932-4F4C-9968-7E0EED0F41A8}" type="presParOf" srcId="{49C9D67C-C908-4270-AA89-3273E0F12B11}" destId="{E6C61CB1-C55B-4755-A5E6-984D4A2DC467}" srcOrd="4" destOrd="0" presId="urn:microsoft.com/office/officeart/2008/layout/LinedList"/>
    <dgm:cxn modelId="{83B5B46B-1EB3-494F-B894-497D2FD4BE8F}" type="presParOf" srcId="{49C9D67C-C908-4270-AA89-3273E0F12B11}" destId="{E4030AD4-3027-45AD-8B06-B034B7C0C198}" srcOrd="5" destOrd="0" presId="urn:microsoft.com/office/officeart/2008/layout/LinedList"/>
    <dgm:cxn modelId="{3D7FFFDA-C4F7-4391-A486-1CB383E27154}" type="presParOf" srcId="{E4030AD4-3027-45AD-8B06-B034B7C0C198}" destId="{0B92DA63-E52B-42A8-9150-7F9A8A6C7878}" srcOrd="0" destOrd="0" presId="urn:microsoft.com/office/officeart/2008/layout/LinedList"/>
    <dgm:cxn modelId="{F976E300-7113-4E98-98F4-72618954EABA}" type="presParOf" srcId="{E4030AD4-3027-45AD-8B06-B034B7C0C198}" destId="{F091FB25-7033-435F-8E35-97B14B778513}" srcOrd="1" destOrd="0" presId="urn:microsoft.com/office/officeart/2008/layout/LinedList"/>
    <dgm:cxn modelId="{C6B5F198-CEF8-4599-A692-83FCCC3FFB2B}" type="presParOf" srcId="{49C9D67C-C908-4270-AA89-3273E0F12B11}" destId="{68BAA0DB-6B26-4FA9-B93A-57A0299ABACA}" srcOrd="6" destOrd="0" presId="urn:microsoft.com/office/officeart/2008/layout/LinedList"/>
    <dgm:cxn modelId="{A5E2EE1F-88F3-4510-BF17-3C6D6F337721}" type="presParOf" srcId="{49C9D67C-C908-4270-AA89-3273E0F12B11}" destId="{20802378-2EB4-43D3-B544-8561E24D2F52}" srcOrd="7" destOrd="0" presId="urn:microsoft.com/office/officeart/2008/layout/LinedList"/>
    <dgm:cxn modelId="{8593036A-C152-4BD7-BA4D-FB47E2DC60B2}" type="presParOf" srcId="{20802378-2EB4-43D3-B544-8561E24D2F52}" destId="{2BDED394-A530-4CDC-896E-CDDEE5CD2BF7}" srcOrd="0" destOrd="0" presId="urn:microsoft.com/office/officeart/2008/layout/LinedList"/>
    <dgm:cxn modelId="{577F3C1A-47B0-45CA-8EF8-ECF0097685D3}" type="presParOf" srcId="{20802378-2EB4-43D3-B544-8561E24D2F52}" destId="{72C27493-D370-4D08-B6AA-411790BA1704}" srcOrd="1" destOrd="0" presId="urn:microsoft.com/office/officeart/2008/layout/LinedList"/>
    <dgm:cxn modelId="{AA0DCFB0-CACE-43D1-BE5C-DBE463E19886}" type="presParOf" srcId="{49C9D67C-C908-4270-AA89-3273E0F12B11}" destId="{8AD33A71-6832-450F-AA07-BA5D3409AFCA}" srcOrd="8" destOrd="0" presId="urn:microsoft.com/office/officeart/2008/layout/LinedList"/>
    <dgm:cxn modelId="{996A1F4E-F4B5-4026-92B6-5E099B2B1FE4}" type="presParOf" srcId="{49C9D67C-C908-4270-AA89-3273E0F12B11}" destId="{3514A893-465F-42CD-95DE-8EB8882EA860}" srcOrd="9" destOrd="0" presId="urn:microsoft.com/office/officeart/2008/layout/LinedList"/>
    <dgm:cxn modelId="{D54A6446-39A4-47CD-A52D-887BC6ED7D41}" type="presParOf" srcId="{3514A893-465F-42CD-95DE-8EB8882EA860}" destId="{ADDD82D0-1E2D-4CFA-8E5F-E5FCA8CB10F3}" srcOrd="0" destOrd="0" presId="urn:microsoft.com/office/officeart/2008/layout/LinedList"/>
    <dgm:cxn modelId="{CF864ECE-9230-49B9-9951-68C3B4D09BFE}" type="presParOf" srcId="{3514A893-465F-42CD-95DE-8EB8882EA860}" destId="{B543C53F-B8C1-47FD-91EE-54CBA9D81FD9}" srcOrd="1" destOrd="0" presId="urn:microsoft.com/office/officeart/2008/layout/LinedList"/>
    <dgm:cxn modelId="{881B6C80-1F3B-4BD3-A1CA-5B84CC23CF46}" type="presParOf" srcId="{49C9D67C-C908-4270-AA89-3273E0F12B11}" destId="{DD49C9E7-6F67-4E40-B265-7B7A5143A66D}" srcOrd="10" destOrd="0" presId="urn:microsoft.com/office/officeart/2008/layout/LinedList"/>
    <dgm:cxn modelId="{385A79B6-21D8-479D-9AFF-50D3E3AFCDDD}" type="presParOf" srcId="{49C9D67C-C908-4270-AA89-3273E0F12B11}" destId="{03582878-FEA7-4CEC-9F76-E80AB0668E92}" srcOrd="11" destOrd="0" presId="urn:microsoft.com/office/officeart/2008/layout/LinedList"/>
    <dgm:cxn modelId="{57F209BB-628B-4FC4-BC30-7B26BA39AAB3}" type="presParOf" srcId="{03582878-FEA7-4CEC-9F76-E80AB0668E92}" destId="{3ACA62C0-3E0A-4019-A1A7-062742C6637F}" srcOrd="0" destOrd="0" presId="urn:microsoft.com/office/officeart/2008/layout/LinedList"/>
    <dgm:cxn modelId="{49C60A65-4BD0-49EE-B615-D0F32B6BD93A}" type="presParOf" srcId="{03582878-FEA7-4CEC-9F76-E80AB0668E92}" destId="{2859A86E-2E35-4355-ADCC-BBD93E86CE9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6CE988-1A73-41B3-8F79-91CF3A0B353F}"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AA7AC981-4A47-44A7-B861-DFC1F881CF52}">
      <dgm:prSet/>
      <dgm:spPr/>
      <dgm:t>
        <a:bodyPr/>
        <a:lstStyle/>
        <a:p>
          <a:r>
            <a:rPr lang="en-GB" b="0" i="0" dirty="0">
              <a:latin typeface="Georgia" panose="02040502050405020303" pitchFamily="18" charset="0"/>
            </a:rPr>
            <a:t>FPTP means elections are fought in a handful of marginal (swing) seats</a:t>
          </a:r>
          <a:endParaRPr lang="en-US" b="0" i="0" dirty="0">
            <a:latin typeface="Georgia" panose="02040502050405020303" pitchFamily="18" charset="0"/>
          </a:endParaRPr>
        </a:p>
      </dgm:t>
    </dgm:pt>
    <dgm:pt modelId="{9E13E663-3335-4642-AFE1-6AA0A3EB6B04}" type="parTrans" cxnId="{CF861181-97AC-4CDE-805F-D73DF4AF7937}">
      <dgm:prSet/>
      <dgm:spPr/>
      <dgm:t>
        <a:bodyPr/>
        <a:lstStyle/>
        <a:p>
          <a:endParaRPr lang="en-US"/>
        </a:p>
      </dgm:t>
    </dgm:pt>
    <dgm:pt modelId="{940324BA-473E-4BF9-82AC-BFF75804C137}" type="sibTrans" cxnId="{CF861181-97AC-4CDE-805F-D73DF4AF7937}">
      <dgm:prSet/>
      <dgm:spPr/>
      <dgm:t>
        <a:bodyPr/>
        <a:lstStyle/>
        <a:p>
          <a:endParaRPr lang="en-US"/>
        </a:p>
      </dgm:t>
    </dgm:pt>
    <dgm:pt modelId="{5ABB65A6-132E-48EC-9657-AC3A37C2A5C9}">
      <dgm:prSet/>
      <dgm:spPr/>
      <dgm:t>
        <a:bodyPr/>
        <a:lstStyle/>
        <a:p>
          <a:r>
            <a:rPr lang="en-GB" b="0" i="0" dirty="0">
              <a:latin typeface="Georgia" panose="02040502050405020303" pitchFamily="18" charset="0"/>
            </a:rPr>
            <a:t>The number of swing seats is in decline</a:t>
          </a:r>
          <a:endParaRPr lang="en-US" b="0" i="0" dirty="0">
            <a:latin typeface="Georgia" panose="02040502050405020303" pitchFamily="18" charset="0"/>
          </a:endParaRPr>
        </a:p>
      </dgm:t>
    </dgm:pt>
    <dgm:pt modelId="{530641BF-42E6-45C7-AC5F-6824B6FFE815}" type="parTrans" cxnId="{B2A8BA9D-4517-49B0-9DFD-5E4CB9EC5199}">
      <dgm:prSet/>
      <dgm:spPr/>
      <dgm:t>
        <a:bodyPr/>
        <a:lstStyle/>
        <a:p>
          <a:endParaRPr lang="en-US"/>
        </a:p>
      </dgm:t>
    </dgm:pt>
    <dgm:pt modelId="{929DE586-7927-446B-9BCF-A6143C031EEB}" type="sibTrans" cxnId="{B2A8BA9D-4517-49B0-9DFD-5E4CB9EC5199}">
      <dgm:prSet/>
      <dgm:spPr/>
      <dgm:t>
        <a:bodyPr/>
        <a:lstStyle/>
        <a:p>
          <a:endParaRPr lang="en-US"/>
        </a:p>
      </dgm:t>
    </dgm:pt>
    <dgm:pt modelId="{23C4733B-5A89-4ECE-BE95-41DA203B3704}">
      <dgm:prSet/>
      <dgm:spPr/>
      <dgm:t>
        <a:bodyPr/>
        <a:lstStyle/>
        <a:p>
          <a:r>
            <a:rPr lang="en-GB" dirty="0">
              <a:latin typeface="Georgia" panose="02040502050405020303" pitchFamily="18" charset="0"/>
            </a:rPr>
            <a:t>These seats are vulnerable to financial influence</a:t>
          </a:r>
          <a:endParaRPr lang="en-US" dirty="0">
            <a:latin typeface="Georgia" panose="02040502050405020303" pitchFamily="18" charset="0"/>
          </a:endParaRPr>
        </a:p>
      </dgm:t>
    </dgm:pt>
    <dgm:pt modelId="{34767385-0E98-4482-AC89-7E23D7DDC217}" type="parTrans" cxnId="{DAE96BE3-F04C-4FE1-8461-C0D64F9E6A39}">
      <dgm:prSet/>
      <dgm:spPr/>
      <dgm:t>
        <a:bodyPr/>
        <a:lstStyle/>
        <a:p>
          <a:endParaRPr lang="en-US"/>
        </a:p>
      </dgm:t>
    </dgm:pt>
    <dgm:pt modelId="{DE28F093-9811-4454-AC9A-30D38B41BADE}" type="sibTrans" cxnId="{DAE96BE3-F04C-4FE1-8461-C0D64F9E6A39}">
      <dgm:prSet/>
      <dgm:spPr/>
      <dgm:t>
        <a:bodyPr/>
        <a:lstStyle/>
        <a:p>
          <a:endParaRPr lang="en-US"/>
        </a:p>
      </dgm:t>
    </dgm:pt>
    <dgm:pt modelId="{992997EC-A00C-4040-A6AE-C56E96C3B2BA}" type="pres">
      <dgm:prSet presAssocID="{D26CE988-1A73-41B3-8F79-91CF3A0B353F}" presName="vert0" presStyleCnt="0">
        <dgm:presLayoutVars>
          <dgm:dir/>
          <dgm:animOne val="branch"/>
          <dgm:animLvl val="lvl"/>
        </dgm:presLayoutVars>
      </dgm:prSet>
      <dgm:spPr/>
    </dgm:pt>
    <dgm:pt modelId="{0E66FBBA-A952-4411-BC13-C079C1987F8C}" type="pres">
      <dgm:prSet presAssocID="{AA7AC981-4A47-44A7-B861-DFC1F881CF52}" presName="thickLine" presStyleLbl="alignNode1" presStyleIdx="0" presStyleCnt="3"/>
      <dgm:spPr/>
    </dgm:pt>
    <dgm:pt modelId="{AD0FE881-C1E1-4133-8B5F-157CB79AD278}" type="pres">
      <dgm:prSet presAssocID="{AA7AC981-4A47-44A7-B861-DFC1F881CF52}" presName="horz1" presStyleCnt="0"/>
      <dgm:spPr/>
    </dgm:pt>
    <dgm:pt modelId="{D57A1029-ECF5-46C9-965D-00BE4479137D}" type="pres">
      <dgm:prSet presAssocID="{AA7AC981-4A47-44A7-B861-DFC1F881CF52}" presName="tx1" presStyleLbl="revTx" presStyleIdx="0" presStyleCnt="3"/>
      <dgm:spPr/>
    </dgm:pt>
    <dgm:pt modelId="{5FBAC6F3-0920-4D67-A83B-34325B0DA6E2}" type="pres">
      <dgm:prSet presAssocID="{AA7AC981-4A47-44A7-B861-DFC1F881CF52}" presName="vert1" presStyleCnt="0"/>
      <dgm:spPr/>
    </dgm:pt>
    <dgm:pt modelId="{FDBCB38E-7995-498E-869A-689A131B9275}" type="pres">
      <dgm:prSet presAssocID="{5ABB65A6-132E-48EC-9657-AC3A37C2A5C9}" presName="thickLine" presStyleLbl="alignNode1" presStyleIdx="1" presStyleCnt="3"/>
      <dgm:spPr/>
    </dgm:pt>
    <dgm:pt modelId="{EA751FC1-C007-417D-8AD9-77E0E6CBE4B2}" type="pres">
      <dgm:prSet presAssocID="{5ABB65A6-132E-48EC-9657-AC3A37C2A5C9}" presName="horz1" presStyleCnt="0"/>
      <dgm:spPr/>
    </dgm:pt>
    <dgm:pt modelId="{9823B140-2437-460A-BBD1-71C343F23DAA}" type="pres">
      <dgm:prSet presAssocID="{5ABB65A6-132E-48EC-9657-AC3A37C2A5C9}" presName="tx1" presStyleLbl="revTx" presStyleIdx="1" presStyleCnt="3"/>
      <dgm:spPr/>
    </dgm:pt>
    <dgm:pt modelId="{53570D07-D51E-4FB0-8ABA-D7FCCB759415}" type="pres">
      <dgm:prSet presAssocID="{5ABB65A6-132E-48EC-9657-AC3A37C2A5C9}" presName="vert1" presStyleCnt="0"/>
      <dgm:spPr/>
    </dgm:pt>
    <dgm:pt modelId="{4595E834-BD70-4A29-97D8-B86BB8076079}" type="pres">
      <dgm:prSet presAssocID="{23C4733B-5A89-4ECE-BE95-41DA203B3704}" presName="thickLine" presStyleLbl="alignNode1" presStyleIdx="2" presStyleCnt="3"/>
      <dgm:spPr/>
    </dgm:pt>
    <dgm:pt modelId="{56A80009-D24C-472F-921D-48E252099837}" type="pres">
      <dgm:prSet presAssocID="{23C4733B-5A89-4ECE-BE95-41DA203B3704}" presName="horz1" presStyleCnt="0"/>
      <dgm:spPr/>
    </dgm:pt>
    <dgm:pt modelId="{BC46059D-FFAC-43E0-BDCA-8B4152F0EC69}" type="pres">
      <dgm:prSet presAssocID="{23C4733B-5A89-4ECE-BE95-41DA203B3704}" presName="tx1" presStyleLbl="revTx" presStyleIdx="2" presStyleCnt="3"/>
      <dgm:spPr/>
    </dgm:pt>
    <dgm:pt modelId="{DAB9F0CA-15A2-4AB8-BACF-FA02F304ECDC}" type="pres">
      <dgm:prSet presAssocID="{23C4733B-5A89-4ECE-BE95-41DA203B3704}" presName="vert1" presStyleCnt="0"/>
      <dgm:spPr/>
    </dgm:pt>
  </dgm:ptLst>
  <dgm:cxnLst>
    <dgm:cxn modelId="{1119E038-18D1-41EE-A332-2A0E21A9EF7F}" type="presOf" srcId="{D26CE988-1A73-41B3-8F79-91CF3A0B353F}" destId="{992997EC-A00C-4040-A6AE-C56E96C3B2BA}" srcOrd="0" destOrd="0" presId="urn:microsoft.com/office/officeart/2008/layout/LinedList"/>
    <dgm:cxn modelId="{EE1ED33A-193B-4F11-B932-2527DB515274}" type="presOf" srcId="{5ABB65A6-132E-48EC-9657-AC3A37C2A5C9}" destId="{9823B140-2437-460A-BBD1-71C343F23DAA}" srcOrd="0" destOrd="0" presId="urn:microsoft.com/office/officeart/2008/layout/LinedList"/>
    <dgm:cxn modelId="{CF861181-97AC-4CDE-805F-D73DF4AF7937}" srcId="{D26CE988-1A73-41B3-8F79-91CF3A0B353F}" destId="{AA7AC981-4A47-44A7-B861-DFC1F881CF52}" srcOrd="0" destOrd="0" parTransId="{9E13E663-3335-4642-AFE1-6AA0A3EB6B04}" sibTransId="{940324BA-473E-4BF9-82AC-BFF75804C137}"/>
    <dgm:cxn modelId="{1439B38C-7ED1-437D-B706-85FA241108F3}" type="presOf" srcId="{AA7AC981-4A47-44A7-B861-DFC1F881CF52}" destId="{D57A1029-ECF5-46C9-965D-00BE4479137D}" srcOrd="0" destOrd="0" presId="urn:microsoft.com/office/officeart/2008/layout/LinedList"/>
    <dgm:cxn modelId="{B2A8BA9D-4517-49B0-9DFD-5E4CB9EC5199}" srcId="{D26CE988-1A73-41B3-8F79-91CF3A0B353F}" destId="{5ABB65A6-132E-48EC-9657-AC3A37C2A5C9}" srcOrd="1" destOrd="0" parTransId="{530641BF-42E6-45C7-AC5F-6824B6FFE815}" sibTransId="{929DE586-7927-446B-9BCF-A6143C031EEB}"/>
    <dgm:cxn modelId="{DAE96BE3-F04C-4FE1-8461-C0D64F9E6A39}" srcId="{D26CE988-1A73-41B3-8F79-91CF3A0B353F}" destId="{23C4733B-5A89-4ECE-BE95-41DA203B3704}" srcOrd="2" destOrd="0" parTransId="{34767385-0E98-4482-AC89-7E23D7DDC217}" sibTransId="{DE28F093-9811-4454-AC9A-30D38B41BADE}"/>
    <dgm:cxn modelId="{092825F5-8117-4C77-9E26-F59B8E09E7D1}" type="presOf" srcId="{23C4733B-5A89-4ECE-BE95-41DA203B3704}" destId="{BC46059D-FFAC-43E0-BDCA-8B4152F0EC69}" srcOrd="0" destOrd="0" presId="urn:microsoft.com/office/officeart/2008/layout/LinedList"/>
    <dgm:cxn modelId="{F7C3CC8E-C530-40B6-B7FE-C0F44A687DFC}" type="presParOf" srcId="{992997EC-A00C-4040-A6AE-C56E96C3B2BA}" destId="{0E66FBBA-A952-4411-BC13-C079C1987F8C}" srcOrd="0" destOrd="0" presId="urn:microsoft.com/office/officeart/2008/layout/LinedList"/>
    <dgm:cxn modelId="{96D3EF14-9BEF-4F9C-9B1E-2E76D5D6CD61}" type="presParOf" srcId="{992997EC-A00C-4040-A6AE-C56E96C3B2BA}" destId="{AD0FE881-C1E1-4133-8B5F-157CB79AD278}" srcOrd="1" destOrd="0" presId="urn:microsoft.com/office/officeart/2008/layout/LinedList"/>
    <dgm:cxn modelId="{77FD18CA-DD2B-4034-9BD1-7FDAFE944F6E}" type="presParOf" srcId="{AD0FE881-C1E1-4133-8B5F-157CB79AD278}" destId="{D57A1029-ECF5-46C9-965D-00BE4479137D}" srcOrd="0" destOrd="0" presId="urn:microsoft.com/office/officeart/2008/layout/LinedList"/>
    <dgm:cxn modelId="{80A37B06-ACD1-4FA3-8A1B-D53EF12BD254}" type="presParOf" srcId="{AD0FE881-C1E1-4133-8B5F-157CB79AD278}" destId="{5FBAC6F3-0920-4D67-A83B-34325B0DA6E2}" srcOrd="1" destOrd="0" presId="urn:microsoft.com/office/officeart/2008/layout/LinedList"/>
    <dgm:cxn modelId="{A32F451D-2B42-47F2-A7B3-0CA3F9F12E8F}" type="presParOf" srcId="{992997EC-A00C-4040-A6AE-C56E96C3B2BA}" destId="{FDBCB38E-7995-498E-869A-689A131B9275}" srcOrd="2" destOrd="0" presId="urn:microsoft.com/office/officeart/2008/layout/LinedList"/>
    <dgm:cxn modelId="{F4703F80-7887-41CA-8F07-8915350E5A05}" type="presParOf" srcId="{992997EC-A00C-4040-A6AE-C56E96C3B2BA}" destId="{EA751FC1-C007-417D-8AD9-77E0E6CBE4B2}" srcOrd="3" destOrd="0" presId="urn:microsoft.com/office/officeart/2008/layout/LinedList"/>
    <dgm:cxn modelId="{7C010779-E3B9-4404-B68D-98CF2ABA80D0}" type="presParOf" srcId="{EA751FC1-C007-417D-8AD9-77E0E6CBE4B2}" destId="{9823B140-2437-460A-BBD1-71C343F23DAA}" srcOrd="0" destOrd="0" presId="urn:microsoft.com/office/officeart/2008/layout/LinedList"/>
    <dgm:cxn modelId="{2DF17233-D9FF-4D7E-80DE-5431E1A5100F}" type="presParOf" srcId="{EA751FC1-C007-417D-8AD9-77E0E6CBE4B2}" destId="{53570D07-D51E-4FB0-8ABA-D7FCCB759415}" srcOrd="1" destOrd="0" presId="urn:microsoft.com/office/officeart/2008/layout/LinedList"/>
    <dgm:cxn modelId="{BED934D2-47EB-4DFB-A7A8-F4AA939D0CC1}" type="presParOf" srcId="{992997EC-A00C-4040-A6AE-C56E96C3B2BA}" destId="{4595E834-BD70-4A29-97D8-B86BB8076079}" srcOrd="4" destOrd="0" presId="urn:microsoft.com/office/officeart/2008/layout/LinedList"/>
    <dgm:cxn modelId="{B1A1FF8F-C959-4C7D-87B6-89C30329CCBF}" type="presParOf" srcId="{992997EC-A00C-4040-A6AE-C56E96C3B2BA}" destId="{56A80009-D24C-472F-921D-48E252099837}" srcOrd="5" destOrd="0" presId="urn:microsoft.com/office/officeart/2008/layout/LinedList"/>
    <dgm:cxn modelId="{5E77C576-A76D-4FAA-B32B-3B0482DACA1B}" type="presParOf" srcId="{56A80009-D24C-472F-921D-48E252099837}" destId="{BC46059D-FFAC-43E0-BDCA-8B4152F0EC69}" srcOrd="0" destOrd="0" presId="urn:microsoft.com/office/officeart/2008/layout/LinedList"/>
    <dgm:cxn modelId="{2E928091-805B-432D-9EAD-E58F1C04504B}" type="presParOf" srcId="{56A80009-D24C-472F-921D-48E252099837}" destId="{DAB9F0CA-15A2-4AB8-BACF-FA02F304ECD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D09AF9-C25C-444C-AF0A-55AB2E3C442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9259C44D-4016-4D8A-ACA9-47E93AD6DCC3}">
      <dgm:prSet/>
      <dgm:spPr/>
      <dgm:t>
        <a:bodyPr/>
        <a:lstStyle/>
        <a:p>
          <a:r>
            <a:rPr lang="en-GB" b="0" i="0" baseline="0" dirty="0">
              <a:latin typeface="Georgia" panose="02040502050405020303" pitchFamily="18" charset="0"/>
            </a:rPr>
            <a:t>The smaller parties that favour electoral reform tend to be more left wing</a:t>
          </a:r>
          <a:endParaRPr lang="en-US" b="0" i="0" dirty="0">
            <a:latin typeface="Georgia" panose="02040502050405020303" pitchFamily="18" charset="0"/>
          </a:endParaRPr>
        </a:p>
      </dgm:t>
    </dgm:pt>
    <dgm:pt modelId="{D75B1E21-B794-4197-8525-C59C4E6B4C06}" type="parTrans" cxnId="{F97FA283-4D35-43B2-960B-BF3F78781E65}">
      <dgm:prSet/>
      <dgm:spPr/>
      <dgm:t>
        <a:bodyPr/>
        <a:lstStyle/>
        <a:p>
          <a:endParaRPr lang="en-US"/>
        </a:p>
      </dgm:t>
    </dgm:pt>
    <dgm:pt modelId="{1A7F3C4E-F9DE-4FC6-978D-A4C1FBBB568C}" type="sibTrans" cxnId="{F97FA283-4D35-43B2-960B-BF3F78781E65}">
      <dgm:prSet/>
      <dgm:spPr/>
      <dgm:t>
        <a:bodyPr/>
        <a:lstStyle/>
        <a:p>
          <a:endParaRPr lang="en-US"/>
        </a:p>
      </dgm:t>
    </dgm:pt>
    <dgm:pt modelId="{9BBCAC18-B239-4EC6-A9AA-DC15D62FCB87}">
      <dgm:prSet/>
      <dgm:spPr/>
      <dgm:t>
        <a:bodyPr/>
        <a:lstStyle/>
        <a:p>
          <a:r>
            <a:rPr lang="en-GB" b="0" i="0" baseline="0" dirty="0">
              <a:latin typeface="Georgia" panose="02040502050405020303" pitchFamily="18" charset="0"/>
            </a:rPr>
            <a:t>Labour stands to gain from changing the system but is punished by  FPTP</a:t>
          </a:r>
          <a:endParaRPr lang="en-US" b="0" i="0" dirty="0">
            <a:latin typeface="Georgia" panose="02040502050405020303" pitchFamily="18" charset="0"/>
          </a:endParaRPr>
        </a:p>
      </dgm:t>
    </dgm:pt>
    <dgm:pt modelId="{C7AAA8A3-AD1A-43DA-8E49-B08B058ACBE3}" type="parTrans" cxnId="{83A9A63E-6DBA-4B78-A1C8-3CB9078AD308}">
      <dgm:prSet/>
      <dgm:spPr/>
      <dgm:t>
        <a:bodyPr/>
        <a:lstStyle/>
        <a:p>
          <a:endParaRPr lang="en-US"/>
        </a:p>
      </dgm:t>
    </dgm:pt>
    <dgm:pt modelId="{9F52E0C7-586C-42BF-98AD-0B75BFD8DBB7}" type="sibTrans" cxnId="{83A9A63E-6DBA-4B78-A1C8-3CB9078AD308}">
      <dgm:prSet/>
      <dgm:spPr/>
      <dgm:t>
        <a:bodyPr/>
        <a:lstStyle/>
        <a:p>
          <a:endParaRPr lang="en-US"/>
        </a:p>
      </dgm:t>
    </dgm:pt>
    <dgm:pt modelId="{4B81DEAA-1A98-4975-B8A0-122139B71A3A}">
      <dgm:prSet/>
      <dgm:spPr/>
      <dgm:t>
        <a:bodyPr/>
        <a:lstStyle/>
        <a:p>
          <a:r>
            <a:rPr lang="en-GB" b="0" i="0" baseline="0" dirty="0">
              <a:latin typeface="Georgia" panose="02040502050405020303" pitchFamily="18" charset="0"/>
            </a:rPr>
            <a:t>Conservatives dominate the right</a:t>
          </a:r>
          <a:endParaRPr lang="en-US" b="0" i="0" dirty="0">
            <a:latin typeface="Georgia" panose="02040502050405020303" pitchFamily="18" charset="0"/>
          </a:endParaRPr>
        </a:p>
      </dgm:t>
    </dgm:pt>
    <dgm:pt modelId="{50762E00-961B-4B2B-843B-4C731C77F586}" type="parTrans" cxnId="{239CE7F8-34AE-4EC0-9CDA-91ADB4736166}">
      <dgm:prSet/>
      <dgm:spPr/>
      <dgm:t>
        <a:bodyPr/>
        <a:lstStyle/>
        <a:p>
          <a:endParaRPr lang="en-US"/>
        </a:p>
      </dgm:t>
    </dgm:pt>
    <dgm:pt modelId="{D01E08AE-8151-4E60-8F5D-959F29860004}" type="sibTrans" cxnId="{239CE7F8-34AE-4EC0-9CDA-91ADB4736166}">
      <dgm:prSet/>
      <dgm:spPr/>
      <dgm:t>
        <a:bodyPr/>
        <a:lstStyle/>
        <a:p>
          <a:endParaRPr lang="en-US"/>
        </a:p>
      </dgm:t>
    </dgm:pt>
    <dgm:pt modelId="{B60A7D10-D5CB-4FCE-8428-E47530D2DDCB}">
      <dgm:prSet/>
      <dgm:spPr/>
      <dgm:t>
        <a:bodyPr/>
        <a:lstStyle/>
        <a:p>
          <a:r>
            <a:rPr lang="en-GB" b="0" i="0" baseline="0" dirty="0">
              <a:latin typeface="Georgia" panose="02040502050405020303" pitchFamily="18" charset="0"/>
            </a:rPr>
            <a:t>This means one unified right wing party vs all three progressive ‘left’ parties</a:t>
          </a:r>
          <a:endParaRPr lang="en-US" b="0" i="0" dirty="0">
            <a:latin typeface="Georgia" panose="02040502050405020303" pitchFamily="18" charset="0"/>
          </a:endParaRPr>
        </a:p>
      </dgm:t>
    </dgm:pt>
    <dgm:pt modelId="{FA6CDBD6-87D9-4896-A7D8-39D13D77B953}" type="parTrans" cxnId="{6979CC89-0E63-4370-95C3-71B9451308F9}">
      <dgm:prSet/>
      <dgm:spPr/>
      <dgm:t>
        <a:bodyPr/>
        <a:lstStyle/>
        <a:p>
          <a:endParaRPr lang="en-US"/>
        </a:p>
      </dgm:t>
    </dgm:pt>
    <dgm:pt modelId="{CDBCAA38-9B14-4D2A-89C0-C6737AB53B06}" type="sibTrans" cxnId="{6979CC89-0E63-4370-95C3-71B9451308F9}">
      <dgm:prSet/>
      <dgm:spPr/>
      <dgm:t>
        <a:bodyPr/>
        <a:lstStyle/>
        <a:p>
          <a:endParaRPr lang="en-US"/>
        </a:p>
      </dgm:t>
    </dgm:pt>
    <dgm:pt modelId="{79B480A3-577B-4B4B-B6A7-EFA234742429}">
      <dgm:prSet/>
      <dgm:spPr/>
      <dgm:t>
        <a:bodyPr/>
        <a:lstStyle/>
        <a:p>
          <a:r>
            <a:rPr lang="en-GB" b="0" i="0" baseline="0" dirty="0">
              <a:latin typeface="Georgia" panose="02040502050405020303" pitchFamily="18" charset="0"/>
            </a:rPr>
            <a:t>Leads to tactical voting and vote swaps</a:t>
          </a:r>
          <a:endParaRPr lang="en-US" b="0" i="0" dirty="0">
            <a:latin typeface="Georgia" panose="02040502050405020303" pitchFamily="18" charset="0"/>
          </a:endParaRPr>
        </a:p>
      </dgm:t>
    </dgm:pt>
    <dgm:pt modelId="{EC8146B9-2178-4100-9E19-7A97C7990B97}" type="parTrans" cxnId="{E85E8FFF-58A1-46C2-A869-00FA3D56C2E7}">
      <dgm:prSet/>
      <dgm:spPr/>
      <dgm:t>
        <a:bodyPr/>
        <a:lstStyle/>
        <a:p>
          <a:endParaRPr lang="en-US"/>
        </a:p>
      </dgm:t>
    </dgm:pt>
    <dgm:pt modelId="{E29F2EEF-24E6-4CF3-9669-B19451384BFD}" type="sibTrans" cxnId="{E85E8FFF-58A1-46C2-A869-00FA3D56C2E7}">
      <dgm:prSet/>
      <dgm:spPr/>
      <dgm:t>
        <a:bodyPr/>
        <a:lstStyle/>
        <a:p>
          <a:endParaRPr lang="en-US"/>
        </a:p>
      </dgm:t>
    </dgm:pt>
    <dgm:pt modelId="{664EA368-9DA5-4F7A-9089-A9B85A349C0F}">
      <dgm:prSet/>
      <dgm:spPr/>
      <dgm:t>
        <a:bodyPr/>
        <a:lstStyle/>
        <a:p>
          <a:r>
            <a:rPr lang="en-GB" baseline="0" dirty="0">
              <a:latin typeface="Georgia" panose="02040502050405020303" pitchFamily="18" charset="0"/>
            </a:rPr>
            <a:t>Parties forced to discuss alliances and not standing candidates</a:t>
          </a:r>
          <a:endParaRPr lang="en-US" dirty="0">
            <a:latin typeface="Georgia" panose="02040502050405020303" pitchFamily="18" charset="0"/>
          </a:endParaRPr>
        </a:p>
      </dgm:t>
    </dgm:pt>
    <dgm:pt modelId="{E52D1FE8-38E8-4EB9-BBAB-BF005B1EF6B3}" type="parTrans" cxnId="{6FDAB5D3-B38E-4CD4-BC8E-FEF31F0FA81F}">
      <dgm:prSet/>
      <dgm:spPr/>
      <dgm:t>
        <a:bodyPr/>
        <a:lstStyle/>
        <a:p>
          <a:endParaRPr lang="en-US"/>
        </a:p>
      </dgm:t>
    </dgm:pt>
    <dgm:pt modelId="{5B60B523-F4DD-4978-B134-DE022B944718}" type="sibTrans" cxnId="{6FDAB5D3-B38E-4CD4-BC8E-FEF31F0FA81F}">
      <dgm:prSet/>
      <dgm:spPr/>
      <dgm:t>
        <a:bodyPr/>
        <a:lstStyle/>
        <a:p>
          <a:endParaRPr lang="en-US"/>
        </a:p>
      </dgm:t>
    </dgm:pt>
    <dgm:pt modelId="{9780D876-6036-4E95-ACDF-C64B994BD510}" type="pres">
      <dgm:prSet presAssocID="{ABD09AF9-C25C-444C-AF0A-55AB2E3C4427}" presName="vert0" presStyleCnt="0">
        <dgm:presLayoutVars>
          <dgm:dir/>
          <dgm:animOne val="branch"/>
          <dgm:animLvl val="lvl"/>
        </dgm:presLayoutVars>
      </dgm:prSet>
      <dgm:spPr/>
    </dgm:pt>
    <dgm:pt modelId="{EA19FF47-281F-46D8-BDB4-ED84BA306C63}" type="pres">
      <dgm:prSet presAssocID="{9259C44D-4016-4D8A-ACA9-47E93AD6DCC3}" presName="thickLine" presStyleLbl="alignNode1" presStyleIdx="0" presStyleCnt="6"/>
      <dgm:spPr/>
    </dgm:pt>
    <dgm:pt modelId="{60E35778-981B-4C96-9DA8-0A6DF9A7F6BF}" type="pres">
      <dgm:prSet presAssocID="{9259C44D-4016-4D8A-ACA9-47E93AD6DCC3}" presName="horz1" presStyleCnt="0"/>
      <dgm:spPr/>
    </dgm:pt>
    <dgm:pt modelId="{0633F5E1-DCFC-4351-9437-9A485FD4AA99}" type="pres">
      <dgm:prSet presAssocID="{9259C44D-4016-4D8A-ACA9-47E93AD6DCC3}" presName="tx1" presStyleLbl="revTx" presStyleIdx="0" presStyleCnt="6"/>
      <dgm:spPr/>
    </dgm:pt>
    <dgm:pt modelId="{863D80A3-8C3C-4BFF-AD80-03F053D0E6D0}" type="pres">
      <dgm:prSet presAssocID="{9259C44D-4016-4D8A-ACA9-47E93AD6DCC3}" presName="vert1" presStyleCnt="0"/>
      <dgm:spPr/>
    </dgm:pt>
    <dgm:pt modelId="{03E7C8EF-AB9C-4243-BCEF-1518C4D38662}" type="pres">
      <dgm:prSet presAssocID="{9BBCAC18-B239-4EC6-A9AA-DC15D62FCB87}" presName="thickLine" presStyleLbl="alignNode1" presStyleIdx="1" presStyleCnt="6"/>
      <dgm:spPr/>
    </dgm:pt>
    <dgm:pt modelId="{7E7F2026-4115-404F-99BF-D7177452FBA3}" type="pres">
      <dgm:prSet presAssocID="{9BBCAC18-B239-4EC6-A9AA-DC15D62FCB87}" presName="horz1" presStyleCnt="0"/>
      <dgm:spPr/>
    </dgm:pt>
    <dgm:pt modelId="{D3CF84F2-70FB-4E43-8962-1CCAF52AC17E}" type="pres">
      <dgm:prSet presAssocID="{9BBCAC18-B239-4EC6-A9AA-DC15D62FCB87}" presName="tx1" presStyleLbl="revTx" presStyleIdx="1" presStyleCnt="6"/>
      <dgm:spPr/>
    </dgm:pt>
    <dgm:pt modelId="{178E4D3A-A65D-4679-A481-D63E085861EB}" type="pres">
      <dgm:prSet presAssocID="{9BBCAC18-B239-4EC6-A9AA-DC15D62FCB87}" presName="vert1" presStyleCnt="0"/>
      <dgm:spPr/>
    </dgm:pt>
    <dgm:pt modelId="{92C76D96-525C-4FB4-B41B-C0E59D9A1244}" type="pres">
      <dgm:prSet presAssocID="{4B81DEAA-1A98-4975-B8A0-122139B71A3A}" presName="thickLine" presStyleLbl="alignNode1" presStyleIdx="2" presStyleCnt="6"/>
      <dgm:spPr/>
    </dgm:pt>
    <dgm:pt modelId="{9E7B9A56-A562-40B3-AFE4-1366B600F652}" type="pres">
      <dgm:prSet presAssocID="{4B81DEAA-1A98-4975-B8A0-122139B71A3A}" presName="horz1" presStyleCnt="0"/>
      <dgm:spPr/>
    </dgm:pt>
    <dgm:pt modelId="{B7F482DC-295B-4F58-A59C-88C65CA130D1}" type="pres">
      <dgm:prSet presAssocID="{4B81DEAA-1A98-4975-B8A0-122139B71A3A}" presName="tx1" presStyleLbl="revTx" presStyleIdx="2" presStyleCnt="6"/>
      <dgm:spPr/>
    </dgm:pt>
    <dgm:pt modelId="{CAD5A862-330C-4571-B491-22DC78C866A7}" type="pres">
      <dgm:prSet presAssocID="{4B81DEAA-1A98-4975-B8A0-122139B71A3A}" presName="vert1" presStyleCnt="0"/>
      <dgm:spPr/>
    </dgm:pt>
    <dgm:pt modelId="{DB15A5BF-7473-4BAB-9338-C3D2935FD7F8}" type="pres">
      <dgm:prSet presAssocID="{B60A7D10-D5CB-4FCE-8428-E47530D2DDCB}" presName="thickLine" presStyleLbl="alignNode1" presStyleIdx="3" presStyleCnt="6"/>
      <dgm:spPr/>
    </dgm:pt>
    <dgm:pt modelId="{28980084-8C7D-418D-914F-61D9896D3C49}" type="pres">
      <dgm:prSet presAssocID="{B60A7D10-D5CB-4FCE-8428-E47530D2DDCB}" presName="horz1" presStyleCnt="0"/>
      <dgm:spPr/>
    </dgm:pt>
    <dgm:pt modelId="{ABA8895D-BF97-40D5-B09F-87A06BAB52C7}" type="pres">
      <dgm:prSet presAssocID="{B60A7D10-D5CB-4FCE-8428-E47530D2DDCB}" presName="tx1" presStyleLbl="revTx" presStyleIdx="3" presStyleCnt="6"/>
      <dgm:spPr/>
    </dgm:pt>
    <dgm:pt modelId="{4CC0D5AA-F12F-48BE-AB1A-4C4190D01700}" type="pres">
      <dgm:prSet presAssocID="{B60A7D10-D5CB-4FCE-8428-E47530D2DDCB}" presName="vert1" presStyleCnt="0"/>
      <dgm:spPr/>
    </dgm:pt>
    <dgm:pt modelId="{43083FD2-C75D-441A-A296-750E2D7ADA4C}" type="pres">
      <dgm:prSet presAssocID="{79B480A3-577B-4B4B-B6A7-EFA234742429}" presName="thickLine" presStyleLbl="alignNode1" presStyleIdx="4" presStyleCnt="6"/>
      <dgm:spPr/>
    </dgm:pt>
    <dgm:pt modelId="{AF2782E9-9576-4B36-B921-9E8A56B0256C}" type="pres">
      <dgm:prSet presAssocID="{79B480A3-577B-4B4B-B6A7-EFA234742429}" presName="horz1" presStyleCnt="0"/>
      <dgm:spPr/>
    </dgm:pt>
    <dgm:pt modelId="{A62C2AEB-EAF7-43C2-B09A-2950290C8339}" type="pres">
      <dgm:prSet presAssocID="{79B480A3-577B-4B4B-B6A7-EFA234742429}" presName="tx1" presStyleLbl="revTx" presStyleIdx="4" presStyleCnt="6"/>
      <dgm:spPr/>
    </dgm:pt>
    <dgm:pt modelId="{A2B11992-CDBE-4ED9-83C8-5ECAD8FAA9C0}" type="pres">
      <dgm:prSet presAssocID="{79B480A3-577B-4B4B-B6A7-EFA234742429}" presName="vert1" presStyleCnt="0"/>
      <dgm:spPr/>
    </dgm:pt>
    <dgm:pt modelId="{7AE95EB8-30D0-4E88-9A89-0485D9503961}" type="pres">
      <dgm:prSet presAssocID="{664EA368-9DA5-4F7A-9089-A9B85A349C0F}" presName="thickLine" presStyleLbl="alignNode1" presStyleIdx="5" presStyleCnt="6"/>
      <dgm:spPr/>
    </dgm:pt>
    <dgm:pt modelId="{3420D5D2-C5AD-444A-9A09-9E66711ECA8B}" type="pres">
      <dgm:prSet presAssocID="{664EA368-9DA5-4F7A-9089-A9B85A349C0F}" presName="horz1" presStyleCnt="0"/>
      <dgm:spPr/>
    </dgm:pt>
    <dgm:pt modelId="{C14242B4-8517-4572-A57F-08B93B3A06C0}" type="pres">
      <dgm:prSet presAssocID="{664EA368-9DA5-4F7A-9089-A9B85A349C0F}" presName="tx1" presStyleLbl="revTx" presStyleIdx="5" presStyleCnt="6"/>
      <dgm:spPr/>
    </dgm:pt>
    <dgm:pt modelId="{DDCA0412-C718-4EDD-9EB1-9199AC6849D6}" type="pres">
      <dgm:prSet presAssocID="{664EA368-9DA5-4F7A-9089-A9B85A349C0F}" presName="vert1" presStyleCnt="0"/>
      <dgm:spPr/>
    </dgm:pt>
  </dgm:ptLst>
  <dgm:cxnLst>
    <dgm:cxn modelId="{83A9A63E-6DBA-4B78-A1C8-3CB9078AD308}" srcId="{ABD09AF9-C25C-444C-AF0A-55AB2E3C4427}" destId="{9BBCAC18-B239-4EC6-A9AA-DC15D62FCB87}" srcOrd="1" destOrd="0" parTransId="{C7AAA8A3-AD1A-43DA-8E49-B08B058ACBE3}" sibTransId="{9F52E0C7-586C-42BF-98AD-0B75BFD8DBB7}"/>
    <dgm:cxn modelId="{F0F70D49-062D-4DF1-BD7C-9EF04B18973D}" type="presOf" srcId="{4B81DEAA-1A98-4975-B8A0-122139B71A3A}" destId="{B7F482DC-295B-4F58-A59C-88C65CA130D1}" srcOrd="0" destOrd="0" presId="urn:microsoft.com/office/officeart/2008/layout/LinedList"/>
    <dgm:cxn modelId="{9EB7D24E-50B4-4A7C-82B7-916D465B5B62}" type="presOf" srcId="{9259C44D-4016-4D8A-ACA9-47E93AD6DCC3}" destId="{0633F5E1-DCFC-4351-9437-9A485FD4AA99}" srcOrd="0" destOrd="0" presId="urn:microsoft.com/office/officeart/2008/layout/LinedList"/>
    <dgm:cxn modelId="{CF164462-90AF-4D00-93BD-F29C4626C717}" type="presOf" srcId="{9BBCAC18-B239-4EC6-A9AA-DC15D62FCB87}" destId="{D3CF84F2-70FB-4E43-8962-1CCAF52AC17E}" srcOrd="0" destOrd="0" presId="urn:microsoft.com/office/officeart/2008/layout/LinedList"/>
    <dgm:cxn modelId="{B0E69E69-2157-4607-B704-110D1BDE5BCD}" type="presOf" srcId="{ABD09AF9-C25C-444C-AF0A-55AB2E3C4427}" destId="{9780D876-6036-4E95-ACDF-C64B994BD510}" srcOrd="0" destOrd="0" presId="urn:microsoft.com/office/officeart/2008/layout/LinedList"/>
    <dgm:cxn modelId="{F97FA283-4D35-43B2-960B-BF3F78781E65}" srcId="{ABD09AF9-C25C-444C-AF0A-55AB2E3C4427}" destId="{9259C44D-4016-4D8A-ACA9-47E93AD6DCC3}" srcOrd="0" destOrd="0" parTransId="{D75B1E21-B794-4197-8525-C59C4E6B4C06}" sibTransId="{1A7F3C4E-F9DE-4FC6-978D-A4C1FBBB568C}"/>
    <dgm:cxn modelId="{6979CC89-0E63-4370-95C3-71B9451308F9}" srcId="{ABD09AF9-C25C-444C-AF0A-55AB2E3C4427}" destId="{B60A7D10-D5CB-4FCE-8428-E47530D2DDCB}" srcOrd="3" destOrd="0" parTransId="{FA6CDBD6-87D9-4896-A7D8-39D13D77B953}" sibTransId="{CDBCAA38-9B14-4D2A-89C0-C6737AB53B06}"/>
    <dgm:cxn modelId="{69C772BA-D56F-42C8-B9C4-1125D18994A5}" type="presOf" srcId="{79B480A3-577B-4B4B-B6A7-EFA234742429}" destId="{A62C2AEB-EAF7-43C2-B09A-2950290C8339}" srcOrd="0" destOrd="0" presId="urn:microsoft.com/office/officeart/2008/layout/LinedList"/>
    <dgm:cxn modelId="{3818B2D0-84BF-436E-AEC0-600E15F98200}" type="presOf" srcId="{B60A7D10-D5CB-4FCE-8428-E47530D2DDCB}" destId="{ABA8895D-BF97-40D5-B09F-87A06BAB52C7}" srcOrd="0" destOrd="0" presId="urn:microsoft.com/office/officeart/2008/layout/LinedList"/>
    <dgm:cxn modelId="{6FDAB5D3-B38E-4CD4-BC8E-FEF31F0FA81F}" srcId="{ABD09AF9-C25C-444C-AF0A-55AB2E3C4427}" destId="{664EA368-9DA5-4F7A-9089-A9B85A349C0F}" srcOrd="5" destOrd="0" parTransId="{E52D1FE8-38E8-4EB9-BBAB-BF005B1EF6B3}" sibTransId="{5B60B523-F4DD-4978-B134-DE022B944718}"/>
    <dgm:cxn modelId="{878A06EC-3DDB-4457-8C72-4745947AC680}" type="presOf" srcId="{664EA368-9DA5-4F7A-9089-A9B85A349C0F}" destId="{C14242B4-8517-4572-A57F-08B93B3A06C0}" srcOrd="0" destOrd="0" presId="urn:microsoft.com/office/officeart/2008/layout/LinedList"/>
    <dgm:cxn modelId="{239CE7F8-34AE-4EC0-9CDA-91ADB4736166}" srcId="{ABD09AF9-C25C-444C-AF0A-55AB2E3C4427}" destId="{4B81DEAA-1A98-4975-B8A0-122139B71A3A}" srcOrd="2" destOrd="0" parTransId="{50762E00-961B-4B2B-843B-4C731C77F586}" sibTransId="{D01E08AE-8151-4E60-8F5D-959F29860004}"/>
    <dgm:cxn modelId="{E85E8FFF-58A1-46C2-A869-00FA3D56C2E7}" srcId="{ABD09AF9-C25C-444C-AF0A-55AB2E3C4427}" destId="{79B480A3-577B-4B4B-B6A7-EFA234742429}" srcOrd="4" destOrd="0" parTransId="{EC8146B9-2178-4100-9E19-7A97C7990B97}" sibTransId="{E29F2EEF-24E6-4CF3-9669-B19451384BFD}"/>
    <dgm:cxn modelId="{228A5409-A217-439E-BD57-5F57596FABE5}" type="presParOf" srcId="{9780D876-6036-4E95-ACDF-C64B994BD510}" destId="{EA19FF47-281F-46D8-BDB4-ED84BA306C63}" srcOrd="0" destOrd="0" presId="urn:microsoft.com/office/officeart/2008/layout/LinedList"/>
    <dgm:cxn modelId="{A63A810F-26F4-48DB-A9B2-3537C6F88723}" type="presParOf" srcId="{9780D876-6036-4E95-ACDF-C64B994BD510}" destId="{60E35778-981B-4C96-9DA8-0A6DF9A7F6BF}" srcOrd="1" destOrd="0" presId="urn:microsoft.com/office/officeart/2008/layout/LinedList"/>
    <dgm:cxn modelId="{3999E4D3-F933-4077-BE9E-E75103C162FE}" type="presParOf" srcId="{60E35778-981B-4C96-9DA8-0A6DF9A7F6BF}" destId="{0633F5E1-DCFC-4351-9437-9A485FD4AA99}" srcOrd="0" destOrd="0" presId="urn:microsoft.com/office/officeart/2008/layout/LinedList"/>
    <dgm:cxn modelId="{DD3D0FEE-5966-4946-87AA-581382A55453}" type="presParOf" srcId="{60E35778-981B-4C96-9DA8-0A6DF9A7F6BF}" destId="{863D80A3-8C3C-4BFF-AD80-03F053D0E6D0}" srcOrd="1" destOrd="0" presId="urn:microsoft.com/office/officeart/2008/layout/LinedList"/>
    <dgm:cxn modelId="{E4874568-D363-4A30-9031-09645990A228}" type="presParOf" srcId="{9780D876-6036-4E95-ACDF-C64B994BD510}" destId="{03E7C8EF-AB9C-4243-BCEF-1518C4D38662}" srcOrd="2" destOrd="0" presId="urn:microsoft.com/office/officeart/2008/layout/LinedList"/>
    <dgm:cxn modelId="{E622332F-E8FD-4BF7-99BE-E7146D4D6CB2}" type="presParOf" srcId="{9780D876-6036-4E95-ACDF-C64B994BD510}" destId="{7E7F2026-4115-404F-99BF-D7177452FBA3}" srcOrd="3" destOrd="0" presId="urn:microsoft.com/office/officeart/2008/layout/LinedList"/>
    <dgm:cxn modelId="{9E5A5FCE-7AE9-44AD-A9C6-A14447DF4F33}" type="presParOf" srcId="{7E7F2026-4115-404F-99BF-D7177452FBA3}" destId="{D3CF84F2-70FB-4E43-8962-1CCAF52AC17E}" srcOrd="0" destOrd="0" presId="urn:microsoft.com/office/officeart/2008/layout/LinedList"/>
    <dgm:cxn modelId="{C741B90E-46A2-4C1B-AD37-57BD482D3ED6}" type="presParOf" srcId="{7E7F2026-4115-404F-99BF-D7177452FBA3}" destId="{178E4D3A-A65D-4679-A481-D63E085861EB}" srcOrd="1" destOrd="0" presId="urn:microsoft.com/office/officeart/2008/layout/LinedList"/>
    <dgm:cxn modelId="{68F946F8-2BD6-4E22-A0E6-89DBC101DFB6}" type="presParOf" srcId="{9780D876-6036-4E95-ACDF-C64B994BD510}" destId="{92C76D96-525C-4FB4-B41B-C0E59D9A1244}" srcOrd="4" destOrd="0" presId="urn:microsoft.com/office/officeart/2008/layout/LinedList"/>
    <dgm:cxn modelId="{C0337E5C-8C13-4861-9379-20C72FAB92BD}" type="presParOf" srcId="{9780D876-6036-4E95-ACDF-C64B994BD510}" destId="{9E7B9A56-A562-40B3-AFE4-1366B600F652}" srcOrd="5" destOrd="0" presId="urn:microsoft.com/office/officeart/2008/layout/LinedList"/>
    <dgm:cxn modelId="{AE1D7C43-EA9E-4A17-B155-A4CEDD705409}" type="presParOf" srcId="{9E7B9A56-A562-40B3-AFE4-1366B600F652}" destId="{B7F482DC-295B-4F58-A59C-88C65CA130D1}" srcOrd="0" destOrd="0" presId="urn:microsoft.com/office/officeart/2008/layout/LinedList"/>
    <dgm:cxn modelId="{792809B9-745C-410C-BD53-6A2FC54E82CD}" type="presParOf" srcId="{9E7B9A56-A562-40B3-AFE4-1366B600F652}" destId="{CAD5A862-330C-4571-B491-22DC78C866A7}" srcOrd="1" destOrd="0" presId="urn:microsoft.com/office/officeart/2008/layout/LinedList"/>
    <dgm:cxn modelId="{AAB77C97-1832-4440-9E8A-70DEF7C2AB34}" type="presParOf" srcId="{9780D876-6036-4E95-ACDF-C64B994BD510}" destId="{DB15A5BF-7473-4BAB-9338-C3D2935FD7F8}" srcOrd="6" destOrd="0" presId="urn:microsoft.com/office/officeart/2008/layout/LinedList"/>
    <dgm:cxn modelId="{FD994DE5-57D1-4D96-8146-35DEE75FBB40}" type="presParOf" srcId="{9780D876-6036-4E95-ACDF-C64B994BD510}" destId="{28980084-8C7D-418D-914F-61D9896D3C49}" srcOrd="7" destOrd="0" presId="urn:microsoft.com/office/officeart/2008/layout/LinedList"/>
    <dgm:cxn modelId="{CBD5D4A7-2023-4AF6-8B50-F875164F524B}" type="presParOf" srcId="{28980084-8C7D-418D-914F-61D9896D3C49}" destId="{ABA8895D-BF97-40D5-B09F-87A06BAB52C7}" srcOrd="0" destOrd="0" presId="urn:microsoft.com/office/officeart/2008/layout/LinedList"/>
    <dgm:cxn modelId="{22EF822B-DE14-4838-8E2B-F077D4D72280}" type="presParOf" srcId="{28980084-8C7D-418D-914F-61D9896D3C49}" destId="{4CC0D5AA-F12F-48BE-AB1A-4C4190D01700}" srcOrd="1" destOrd="0" presId="urn:microsoft.com/office/officeart/2008/layout/LinedList"/>
    <dgm:cxn modelId="{09F8225E-4590-46EC-A622-AED1666EC342}" type="presParOf" srcId="{9780D876-6036-4E95-ACDF-C64B994BD510}" destId="{43083FD2-C75D-441A-A296-750E2D7ADA4C}" srcOrd="8" destOrd="0" presId="urn:microsoft.com/office/officeart/2008/layout/LinedList"/>
    <dgm:cxn modelId="{495C8483-12FA-400F-82FC-8F5629A9F6C7}" type="presParOf" srcId="{9780D876-6036-4E95-ACDF-C64B994BD510}" destId="{AF2782E9-9576-4B36-B921-9E8A56B0256C}" srcOrd="9" destOrd="0" presId="urn:microsoft.com/office/officeart/2008/layout/LinedList"/>
    <dgm:cxn modelId="{6544E1B6-2C3D-4185-874E-0EEE3E5071CF}" type="presParOf" srcId="{AF2782E9-9576-4B36-B921-9E8A56B0256C}" destId="{A62C2AEB-EAF7-43C2-B09A-2950290C8339}" srcOrd="0" destOrd="0" presId="urn:microsoft.com/office/officeart/2008/layout/LinedList"/>
    <dgm:cxn modelId="{EFE2ECC7-EB12-4862-93B4-69ACC3972DAC}" type="presParOf" srcId="{AF2782E9-9576-4B36-B921-9E8A56B0256C}" destId="{A2B11992-CDBE-4ED9-83C8-5ECAD8FAA9C0}" srcOrd="1" destOrd="0" presId="urn:microsoft.com/office/officeart/2008/layout/LinedList"/>
    <dgm:cxn modelId="{3B28F0FC-964D-4A48-A56E-0C0C5BDD620D}" type="presParOf" srcId="{9780D876-6036-4E95-ACDF-C64B994BD510}" destId="{7AE95EB8-30D0-4E88-9A89-0485D9503961}" srcOrd="10" destOrd="0" presId="urn:microsoft.com/office/officeart/2008/layout/LinedList"/>
    <dgm:cxn modelId="{18E5AE01-3C10-4FC2-8D08-DCEFFB0AD010}" type="presParOf" srcId="{9780D876-6036-4E95-ACDF-C64B994BD510}" destId="{3420D5D2-C5AD-444A-9A09-9E66711ECA8B}" srcOrd="11" destOrd="0" presId="urn:microsoft.com/office/officeart/2008/layout/LinedList"/>
    <dgm:cxn modelId="{BE8237C9-9669-4DFF-9FFC-07550702C496}" type="presParOf" srcId="{3420D5D2-C5AD-444A-9A09-9E66711ECA8B}" destId="{C14242B4-8517-4572-A57F-08B93B3A06C0}" srcOrd="0" destOrd="0" presId="urn:microsoft.com/office/officeart/2008/layout/LinedList"/>
    <dgm:cxn modelId="{BF8460F9-6A91-4B89-906C-4753DFA9BE74}" type="presParOf" srcId="{3420D5D2-C5AD-444A-9A09-9E66711ECA8B}" destId="{DDCA0412-C718-4EDD-9EB1-9199AC6849D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DB9A-7567-4925-B4B9-872FEC9D1F7D}">
      <dsp:nvSpPr>
        <dsp:cNvPr id="0" name=""/>
        <dsp:cNvSpPr/>
      </dsp:nvSpPr>
      <dsp:spPr>
        <a:xfrm>
          <a:off x="0" y="404"/>
          <a:ext cx="1039470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0F9A0-C4B1-4D1E-AB07-CC22D49A5435}">
      <dsp:nvSpPr>
        <dsp:cNvPr id="0" name=""/>
        <dsp:cNvSpPr/>
      </dsp:nvSpPr>
      <dsp:spPr>
        <a:xfrm>
          <a:off x="0" y="404"/>
          <a:ext cx="10394707" cy="66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t>It takes on average:</a:t>
          </a:r>
          <a:endParaRPr lang="en-US" sz="3000" kern="1200" dirty="0"/>
        </a:p>
      </dsp:txBody>
      <dsp:txXfrm>
        <a:off x="0" y="404"/>
        <a:ext cx="10394707" cy="662076"/>
      </dsp:txXfrm>
    </dsp:sp>
    <dsp:sp modelId="{55044078-9CE0-49FE-9CE3-3E8215C08401}">
      <dsp:nvSpPr>
        <dsp:cNvPr id="0" name=""/>
        <dsp:cNvSpPr/>
      </dsp:nvSpPr>
      <dsp:spPr>
        <a:xfrm>
          <a:off x="0" y="662480"/>
          <a:ext cx="1039470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1540C2-8CF4-4BC8-9DA2-ED6F68EAB7B4}">
      <dsp:nvSpPr>
        <dsp:cNvPr id="0" name=""/>
        <dsp:cNvSpPr/>
      </dsp:nvSpPr>
      <dsp:spPr>
        <a:xfrm>
          <a:off x="0" y="662480"/>
          <a:ext cx="10394707" cy="66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38,000 votes to elect a Conservative MP</a:t>
          </a:r>
          <a:endParaRPr lang="en-US" sz="3000" kern="1200" dirty="0">
            <a:latin typeface="Georgia" panose="02040502050405020303" pitchFamily="18" charset="0"/>
          </a:endParaRPr>
        </a:p>
      </dsp:txBody>
      <dsp:txXfrm>
        <a:off x="0" y="662480"/>
        <a:ext cx="10394707" cy="662076"/>
      </dsp:txXfrm>
    </dsp:sp>
    <dsp:sp modelId="{1CEE1E2A-FE6D-4D75-9C44-D8DDB5C2AB19}">
      <dsp:nvSpPr>
        <dsp:cNvPr id="0" name=""/>
        <dsp:cNvSpPr/>
      </dsp:nvSpPr>
      <dsp:spPr>
        <a:xfrm>
          <a:off x="0" y="1324556"/>
          <a:ext cx="1039470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A481A-3EEE-4DA1-9AEE-1A1EA6D2DE12}">
      <dsp:nvSpPr>
        <dsp:cNvPr id="0" name=""/>
        <dsp:cNvSpPr/>
      </dsp:nvSpPr>
      <dsp:spPr>
        <a:xfrm>
          <a:off x="0" y="1324556"/>
          <a:ext cx="10394707" cy="66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50,000 votes to elect a Labour MP</a:t>
          </a:r>
          <a:endParaRPr lang="en-US" sz="3000" kern="1200" dirty="0">
            <a:latin typeface="Georgia" panose="02040502050405020303" pitchFamily="18" charset="0"/>
          </a:endParaRPr>
        </a:p>
      </dsp:txBody>
      <dsp:txXfrm>
        <a:off x="0" y="1324556"/>
        <a:ext cx="10394707" cy="662076"/>
      </dsp:txXfrm>
    </dsp:sp>
    <dsp:sp modelId="{291604DD-BB43-4717-832F-AFC720B1A8FB}">
      <dsp:nvSpPr>
        <dsp:cNvPr id="0" name=""/>
        <dsp:cNvSpPr/>
      </dsp:nvSpPr>
      <dsp:spPr>
        <a:xfrm>
          <a:off x="0" y="1986632"/>
          <a:ext cx="1039470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D1FAB-7B44-40A2-A744-A3525AFE04B5}">
      <dsp:nvSpPr>
        <dsp:cNvPr id="0" name=""/>
        <dsp:cNvSpPr/>
      </dsp:nvSpPr>
      <dsp:spPr>
        <a:xfrm>
          <a:off x="0" y="1986632"/>
          <a:ext cx="10394707" cy="66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300,000 votes to elect a Liberal Democrat MP</a:t>
          </a:r>
          <a:endParaRPr lang="en-US" sz="3000" kern="1200" dirty="0">
            <a:latin typeface="Georgia" panose="02040502050405020303" pitchFamily="18" charset="0"/>
          </a:endParaRPr>
        </a:p>
      </dsp:txBody>
      <dsp:txXfrm>
        <a:off x="0" y="1986632"/>
        <a:ext cx="10394707" cy="662076"/>
      </dsp:txXfrm>
    </dsp:sp>
    <dsp:sp modelId="{788E5D84-985A-4FBF-A9B3-AE54416341E7}">
      <dsp:nvSpPr>
        <dsp:cNvPr id="0" name=""/>
        <dsp:cNvSpPr/>
      </dsp:nvSpPr>
      <dsp:spPr>
        <a:xfrm>
          <a:off x="0" y="2648708"/>
          <a:ext cx="10394707" cy="0"/>
        </a:xfrm>
        <a:prstGeom prst="lin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E563DE-5083-4CA2-B47B-FAFDA7A83D5B}">
      <dsp:nvSpPr>
        <dsp:cNvPr id="0" name=""/>
        <dsp:cNvSpPr/>
      </dsp:nvSpPr>
      <dsp:spPr>
        <a:xfrm>
          <a:off x="0" y="2648708"/>
          <a:ext cx="10394707" cy="66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800,000 votes to elect one Green Party MP</a:t>
          </a:r>
          <a:endParaRPr lang="en-US" sz="3000" kern="1200" dirty="0">
            <a:latin typeface="Georgia" panose="02040502050405020303" pitchFamily="18" charset="0"/>
          </a:endParaRPr>
        </a:p>
      </dsp:txBody>
      <dsp:txXfrm>
        <a:off x="0" y="2648708"/>
        <a:ext cx="10394707" cy="662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58015-D07D-424E-89F1-7F56EA1D2AE1}">
      <dsp:nvSpPr>
        <dsp:cNvPr id="0" name=""/>
        <dsp:cNvSpPr/>
      </dsp:nvSpPr>
      <dsp:spPr>
        <a:xfrm>
          <a:off x="0" y="1655594"/>
          <a:ext cx="10394707"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B67001E1-CAF3-450B-A677-9F02FB4A5509}">
      <dsp:nvSpPr>
        <dsp:cNvPr id="0" name=""/>
        <dsp:cNvSpPr/>
      </dsp:nvSpPr>
      <dsp:spPr>
        <a:xfrm rot="8100000">
          <a:off x="50929" y="381549"/>
          <a:ext cx="243501" cy="243501"/>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1C0EC7-006B-4886-97EA-E5C38CBDEA13}">
      <dsp:nvSpPr>
        <dsp:cNvPr id="0" name=""/>
        <dsp:cNvSpPr/>
      </dsp:nvSpPr>
      <dsp:spPr>
        <a:xfrm>
          <a:off x="77980" y="408600"/>
          <a:ext cx="189400" cy="189400"/>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EF53A70C-3E15-4F4C-BB58-A1F4B4F1A67B}">
      <dsp:nvSpPr>
        <dsp:cNvPr id="0" name=""/>
        <dsp:cNvSpPr/>
      </dsp:nvSpPr>
      <dsp:spPr>
        <a:xfrm>
          <a:off x="344862" y="675482"/>
          <a:ext cx="2881320" cy="98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Georgia" panose="02040502050405020303" pitchFamily="18" charset="0"/>
            </a:rPr>
            <a:t>Labour win majority of votes, but lose election</a:t>
          </a:r>
        </a:p>
      </dsp:txBody>
      <dsp:txXfrm>
        <a:off x="344862" y="675482"/>
        <a:ext cx="2881320" cy="980111"/>
      </dsp:txXfrm>
    </dsp:sp>
    <dsp:sp modelId="{1BE3B868-A8AC-4197-8855-62BDF672B900}">
      <dsp:nvSpPr>
        <dsp:cNvPr id="0" name=""/>
        <dsp:cNvSpPr/>
      </dsp:nvSpPr>
      <dsp:spPr>
        <a:xfrm>
          <a:off x="344862" y="331118"/>
          <a:ext cx="2881320" cy="34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1951</a:t>
          </a:r>
        </a:p>
      </dsp:txBody>
      <dsp:txXfrm>
        <a:off x="344862" y="331118"/>
        <a:ext cx="2881320" cy="344363"/>
      </dsp:txXfrm>
    </dsp:sp>
    <dsp:sp modelId="{624DEAA7-BE34-4083-AB75-4E807FD25DF8}">
      <dsp:nvSpPr>
        <dsp:cNvPr id="0" name=""/>
        <dsp:cNvSpPr/>
      </dsp:nvSpPr>
      <dsp:spPr>
        <a:xfrm>
          <a:off x="172680" y="675482"/>
          <a:ext cx="0" cy="98011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DE3529E-4E9D-4201-86C4-4D3EED90AE9D}">
      <dsp:nvSpPr>
        <dsp:cNvPr id="0" name=""/>
        <dsp:cNvSpPr/>
      </dsp:nvSpPr>
      <dsp:spPr>
        <a:xfrm>
          <a:off x="141175" y="1624601"/>
          <a:ext cx="61985" cy="6198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8FD7A6-6E2B-415B-92BE-1CF58CB523DF}">
      <dsp:nvSpPr>
        <dsp:cNvPr id="0" name=""/>
        <dsp:cNvSpPr/>
      </dsp:nvSpPr>
      <dsp:spPr>
        <a:xfrm rot="18900000">
          <a:off x="1781489" y="2686137"/>
          <a:ext cx="243501" cy="243501"/>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9F49E9-3BBA-4D4F-AE4D-33B338579316}">
      <dsp:nvSpPr>
        <dsp:cNvPr id="0" name=""/>
        <dsp:cNvSpPr/>
      </dsp:nvSpPr>
      <dsp:spPr>
        <a:xfrm>
          <a:off x="1808540" y="2713188"/>
          <a:ext cx="189400" cy="189400"/>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1090AAD1-F4CF-420A-B4F8-AD2951FB8A86}">
      <dsp:nvSpPr>
        <dsp:cNvPr id="0" name=""/>
        <dsp:cNvSpPr/>
      </dsp:nvSpPr>
      <dsp:spPr>
        <a:xfrm>
          <a:off x="2075422" y="1655594"/>
          <a:ext cx="2881320" cy="98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i="0" kern="1200" dirty="0">
              <a:latin typeface="Georgia" panose="02040502050405020303" pitchFamily="18" charset="0"/>
            </a:rPr>
            <a:t>Conservatives get 36% and go into coalition with Lib Dems on 23%</a:t>
          </a:r>
        </a:p>
      </dsp:txBody>
      <dsp:txXfrm>
        <a:off x="2075422" y="1655594"/>
        <a:ext cx="2881320" cy="980111"/>
      </dsp:txXfrm>
    </dsp:sp>
    <dsp:sp modelId="{F8FF8130-16E0-4774-B3BD-14E167AE5D04}">
      <dsp:nvSpPr>
        <dsp:cNvPr id="0" name=""/>
        <dsp:cNvSpPr/>
      </dsp:nvSpPr>
      <dsp:spPr>
        <a:xfrm>
          <a:off x="2075422" y="2635706"/>
          <a:ext cx="2881320" cy="34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2010</a:t>
          </a:r>
        </a:p>
      </dsp:txBody>
      <dsp:txXfrm>
        <a:off x="2075422" y="2635706"/>
        <a:ext cx="2881320" cy="344363"/>
      </dsp:txXfrm>
    </dsp:sp>
    <dsp:sp modelId="{2573A051-90AB-42DD-A83E-69E0684F6245}">
      <dsp:nvSpPr>
        <dsp:cNvPr id="0" name=""/>
        <dsp:cNvSpPr/>
      </dsp:nvSpPr>
      <dsp:spPr>
        <a:xfrm>
          <a:off x="1903240" y="1655594"/>
          <a:ext cx="0" cy="98011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E27DCED-4E2A-4BC0-BF31-FB94607993D3}">
      <dsp:nvSpPr>
        <dsp:cNvPr id="0" name=""/>
        <dsp:cNvSpPr/>
      </dsp:nvSpPr>
      <dsp:spPr>
        <a:xfrm>
          <a:off x="1871735" y="1624601"/>
          <a:ext cx="61985" cy="6198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49F487-3205-4070-83CB-F511328F7EFE}">
      <dsp:nvSpPr>
        <dsp:cNvPr id="0" name=""/>
        <dsp:cNvSpPr/>
      </dsp:nvSpPr>
      <dsp:spPr>
        <a:xfrm rot="8100000">
          <a:off x="3512049" y="381549"/>
          <a:ext cx="243501" cy="243501"/>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2CE0AA-015C-441E-9C5A-C92EA27BE70D}">
      <dsp:nvSpPr>
        <dsp:cNvPr id="0" name=""/>
        <dsp:cNvSpPr/>
      </dsp:nvSpPr>
      <dsp:spPr>
        <a:xfrm>
          <a:off x="3539100" y="408600"/>
          <a:ext cx="189400" cy="189400"/>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60A49C4C-4A4A-4DE0-BC8D-616AE6B4321F}">
      <dsp:nvSpPr>
        <dsp:cNvPr id="0" name=""/>
        <dsp:cNvSpPr/>
      </dsp:nvSpPr>
      <dsp:spPr>
        <a:xfrm>
          <a:off x="3805982" y="675482"/>
          <a:ext cx="2881320" cy="98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Georgia" panose="02040502050405020303" pitchFamily="18" charset="0"/>
            </a:rPr>
            <a:t>Conservatives win a majority of MPs on less than 37% of the vote</a:t>
          </a:r>
        </a:p>
      </dsp:txBody>
      <dsp:txXfrm>
        <a:off x="3805982" y="675482"/>
        <a:ext cx="2881320" cy="980111"/>
      </dsp:txXfrm>
    </dsp:sp>
    <dsp:sp modelId="{730478CF-1646-4CE3-BFD4-F48B821AE404}">
      <dsp:nvSpPr>
        <dsp:cNvPr id="0" name=""/>
        <dsp:cNvSpPr/>
      </dsp:nvSpPr>
      <dsp:spPr>
        <a:xfrm>
          <a:off x="3805982" y="331118"/>
          <a:ext cx="2881320" cy="34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2015</a:t>
          </a:r>
        </a:p>
      </dsp:txBody>
      <dsp:txXfrm>
        <a:off x="3805982" y="331118"/>
        <a:ext cx="2881320" cy="344363"/>
      </dsp:txXfrm>
    </dsp:sp>
    <dsp:sp modelId="{FE008A3A-E59A-49DB-96CE-62DC964C7EA4}">
      <dsp:nvSpPr>
        <dsp:cNvPr id="0" name=""/>
        <dsp:cNvSpPr/>
      </dsp:nvSpPr>
      <dsp:spPr>
        <a:xfrm>
          <a:off x="3633800" y="675482"/>
          <a:ext cx="0" cy="98011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E711D26-306B-45F8-B01D-0AF1B548C6C0}">
      <dsp:nvSpPr>
        <dsp:cNvPr id="0" name=""/>
        <dsp:cNvSpPr/>
      </dsp:nvSpPr>
      <dsp:spPr>
        <a:xfrm>
          <a:off x="3602295" y="1624601"/>
          <a:ext cx="61985" cy="6198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BA27CF-C984-4C2B-AEA6-5EA7DC33AE87}">
      <dsp:nvSpPr>
        <dsp:cNvPr id="0" name=""/>
        <dsp:cNvSpPr/>
      </dsp:nvSpPr>
      <dsp:spPr>
        <a:xfrm rot="18900000">
          <a:off x="5242609" y="2686137"/>
          <a:ext cx="243501" cy="243501"/>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3CAB61-989B-4336-95CF-E53813862BF3}">
      <dsp:nvSpPr>
        <dsp:cNvPr id="0" name=""/>
        <dsp:cNvSpPr/>
      </dsp:nvSpPr>
      <dsp:spPr>
        <a:xfrm>
          <a:off x="5269660" y="2713188"/>
          <a:ext cx="189400" cy="189400"/>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F7A03F92-52A9-4C7F-A0DE-5FF0A2EEE6A4}">
      <dsp:nvSpPr>
        <dsp:cNvPr id="0" name=""/>
        <dsp:cNvSpPr/>
      </dsp:nvSpPr>
      <dsp:spPr>
        <a:xfrm>
          <a:off x="5536541" y="1655594"/>
          <a:ext cx="2881320" cy="98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b="0" i="0" kern="1200" dirty="0">
              <a:latin typeface="Georgia" panose="02040502050405020303" pitchFamily="18" charset="0"/>
            </a:rPr>
            <a:t>DUP puts Conservatives back in power on combined 43% of the vote</a:t>
          </a:r>
        </a:p>
      </dsp:txBody>
      <dsp:txXfrm>
        <a:off x="5536541" y="1655594"/>
        <a:ext cx="2881320" cy="980111"/>
      </dsp:txXfrm>
    </dsp:sp>
    <dsp:sp modelId="{9225B1A5-C779-4CF5-9C3F-944F4647B4FF}">
      <dsp:nvSpPr>
        <dsp:cNvPr id="0" name=""/>
        <dsp:cNvSpPr/>
      </dsp:nvSpPr>
      <dsp:spPr>
        <a:xfrm>
          <a:off x="5536541" y="2635706"/>
          <a:ext cx="2881320" cy="34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2017</a:t>
          </a:r>
        </a:p>
      </dsp:txBody>
      <dsp:txXfrm>
        <a:off x="5536541" y="2635706"/>
        <a:ext cx="2881320" cy="344363"/>
      </dsp:txXfrm>
    </dsp:sp>
    <dsp:sp modelId="{25180430-15EF-43B9-87A4-E1728F94E7F5}">
      <dsp:nvSpPr>
        <dsp:cNvPr id="0" name=""/>
        <dsp:cNvSpPr/>
      </dsp:nvSpPr>
      <dsp:spPr>
        <a:xfrm>
          <a:off x="5364360" y="1655594"/>
          <a:ext cx="0" cy="98011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34EE43-E8E7-4204-829A-AC967879BB82}">
      <dsp:nvSpPr>
        <dsp:cNvPr id="0" name=""/>
        <dsp:cNvSpPr/>
      </dsp:nvSpPr>
      <dsp:spPr>
        <a:xfrm>
          <a:off x="5332855" y="1624601"/>
          <a:ext cx="61985" cy="6198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4CDFB3-515E-45DF-92B5-A1F9EC0470F1}">
      <dsp:nvSpPr>
        <dsp:cNvPr id="0" name=""/>
        <dsp:cNvSpPr/>
      </dsp:nvSpPr>
      <dsp:spPr>
        <a:xfrm rot="8100000">
          <a:off x="6973169" y="381549"/>
          <a:ext cx="243501" cy="243501"/>
        </a:xfrm>
        <a:prstGeom prst="teardrop">
          <a:avLst>
            <a:gd name="adj" fmla="val 115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8D13D7-037B-41A3-A643-FA9EE9149130}">
      <dsp:nvSpPr>
        <dsp:cNvPr id="0" name=""/>
        <dsp:cNvSpPr/>
      </dsp:nvSpPr>
      <dsp:spPr>
        <a:xfrm>
          <a:off x="7000219" y="408600"/>
          <a:ext cx="189400" cy="189400"/>
        </a:xfrm>
        <a:prstGeom prst="ellipse">
          <a:avLst/>
        </a:prstGeom>
        <a:solidFill>
          <a:schemeClr val="lt1">
            <a:alpha val="90000"/>
            <a:hueOff val="0"/>
            <a:satOff val="0"/>
            <a:lumOff val="0"/>
            <a:alphaOff val="0"/>
          </a:schemeClr>
        </a:solidFill>
        <a:ln w="19050" cap="flat" cmpd="sng" algn="ctr">
          <a:noFill/>
          <a:prstDash val="solid"/>
        </a:ln>
        <a:effectLst/>
      </dsp:spPr>
      <dsp:style>
        <a:lnRef idx="2">
          <a:scrgbClr r="0" g="0" b="0"/>
        </a:lnRef>
        <a:fillRef idx="1">
          <a:scrgbClr r="0" g="0" b="0"/>
        </a:fillRef>
        <a:effectRef idx="0">
          <a:scrgbClr r="0" g="0" b="0"/>
        </a:effectRef>
        <a:fontRef idx="minor"/>
      </dsp:style>
    </dsp:sp>
    <dsp:sp modelId="{894D8B7D-4545-4B35-8515-6B33705B9A74}">
      <dsp:nvSpPr>
        <dsp:cNvPr id="0" name=""/>
        <dsp:cNvSpPr/>
      </dsp:nvSpPr>
      <dsp:spPr>
        <a:xfrm>
          <a:off x="7267101" y="675482"/>
          <a:ext cx="2881320" cy="98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b="0" i="0" kern="1200" dirty="0">
              <a:latin typeface="Georgia" panose="02040502050405020303" pitchFamily="18" charset="0"/>
            </a:rPr>
            <a:t>Conservatives gain power on 43% of the vote</a:t>
          </a:r>
        </a:p>
      </dsp:txBody>
      <dsp:txXfrm>
        <a:off x="7267101" y="675482"/>
        <a:ext cx="2881320" cy="980111"/>
      </dsp:txXfrm>
    </dsp:sp>
    <dsp:sp modelId="{D8161F4F-3917-488E-A82B-5A77882FF862}">
      <dsp:nvSpPr>
        <dsp:cNvPr id="0" name=""/>
        <dsp:cNvSpPr/>
      </dsp:nvSpPr>
      <dsp:spPr>
        <a:xfrm>
          <a:off x="7267101" y="331118"/>
          <a:ext cx="2881320" cy="34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2019</a:t>
          </a:r>
        </a:p>
      </dsp:txBody>
      <dsp:txXfrm>
        <a:off x="7267101" y="331118"/>
        <a:ext cx="2881320" cy="344363"/>
      </dsp:txXfrm>
    </dsp:sp>
    <dsp:sp modelId="{03F1BDA5-FD8B-48E3-955A-3904A9AC0483}">
      <dsp:nvSpPr>
        <dsp:cNvPr id="0" name=""/>
        <dsp:cNvSpPr/>
      </dsp:nvSpPr>
      <dsp:spPr>
        <a:xfrm>
          <a:off x="7094919" y="675482"/>
          <a:ext cx="0" cy="980111"/>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ABAF774-89C3-4595-B929-D508AD8C8D98}">
      <dsp:nvSpPr>
        <dsp:cNvPr id="0" name=""/>
        <dsp:cNvSpPr/>
      </dsp:nvSpPr>
      <dsp:spPr>
        <a:xfrm>
          <a:off x="7063415" y="1624601"/>
          <a:ext cx="61985" cy="61985"/>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CB820-4692-49B1-8EC5-F254D8140B81}">
      <dsp:nvSpPr>
        <dsp:cNvPr id="0" name=""/>
        <dsp:cNvSpPr/>
      </dsp:nvSpPr>
      <dsp:spPr>
        <a:xfrm>
          <a:off x="1124739"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latin typeface="Georgia" panose="02040502050405020303" pitchFamily="18" charset="0"/>
            </a:rPr>
            <a:t>Conservative £3.6bn ‘Town’s Fund’ to improve towns in England</a:t>
          </a:r>
          <a:endParaRPr lang="en-US" sz="2100" b="0" i="0" kern="1200" dirty="0">
            <a:latin typeface="Georgia" panose="02040502050405020303" pitchFamily="18" charset="0"/>
          </a:endParaRPr>
        </a:p>
      </dsp:txBody>
      <dsp:txXfrm>
        <a:off x="1124739" y="1095"/>
        <a:ext cx="2545383" cy="1527230"/>
      </dsp:txXfrm>
    </dsp:sp>
    <dsp:sp modelId="{79FB0C4A-7B98-4CE6-BD09-4E1170026371}">
      <dsp:nvSpPr>
        <dsp:cNvPr id="0" name=""/>
        <dsp:cNvSpPr/>
      </dsp:nvSpPr>
      <dsp:spPr>
        <a:xfrm>
          <a:off x="3924661"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b="0" i="0" kern="1200" dirty="0">
              <a:latin typeface="Georgia" panose="02040502050405020303" pitchFamily="18" charset="0"/>
            </a:rPr>
            <a:t>Research showed it favoured Conservative marginals</a:t>
          </a:r>
          <a:endParaRPr lang="en-US" sz="2100" b="0" i="0" kern="1200" dirty="0">
            <a:latin typeface="Georgia" panose="02040502050405020303" pitchFamily="18" charset="0"/>
          </a:endParaRPr>
        </a:p>
      </dsp:txBody>
      <dsp:txXfrm>
        <a:off x="3924661" y="1095"/>
        <a:ext cx="2545383" cy="1527230"/>
      </dsp:txXfrm>
    </dsp:sp>
    <dsp:sp modelId="{8D7A7F9F-D060-4E5F-AE4A-8EC77CDF69FE}">
      <dsp:nvSpPr>
        <dsp:cNvPr id="0" name=""/>
        <dsp:cNvSpPr/>
      </dsp:nvSpPr>
      <dsp:spPr>
        <a:xfrm>
          <a:off x="6724583"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Georgia" panose="02040502050405020303" pitchFamily="18" charset="0"/>
            </a:rPr>
            <a:t>Conservative marginals were not the most deserving areas</a:t>
          </a:r>
          <a:endParaRPr lang="en-US" sz="2100" kern="1200" dirty="0">
            <a:latin typeface="Georgia" panose="02040502050405020303" pitchFamily="18" charset="0"/>
          </a:endParaRPr>
        </a:p>
      </dsp:txBody>
      <dsp:txXfrm>
        <a:off x="6724583" y="1095"/>
        <a:ext cx="2545383" cy="1527230"/>
      </dsp:txXfrm>
    </dsp:sp>
    <dsp:sp modelId="{EA064169-9BA8-487A-934E-F534953D6036}">
      <dsp:nvSpPr>
        <dsp:cNvPr id="0" name=""/>
        <dsp:cNvSpPr/>
      </dsp:nvSpPr>
      <dsp:spPr>
        <a:xfrm>
          <a:off x="2524700" y="1782863"/>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Georgia" panose="02040502050405020303" pitchFamily="18" charset="0"/>
            </a:rPr>
            <a:t>2020 study - Labour councils have borne the brunt of govt cuts</a:t>
          </a:r>
          <a:endParaRPr lang="en-US" sz="2100" kern="1200" dirty="0">
            <a:latin typeface="Georgia" panose="02040502050405020303" pitchFamily="18" charset="0"/>
          </a:endParaRPr>
        </a:p>
      </dsp:txBody>
      <dsp:txXfrm>
        <a:off x="2524700" y="1782863"/>
        <a:ext cx="2545383" cy="1527230"/>
      </dsp:txXfrm>
    </dsp:sp>
    <dsp:sp modelId="{F2F82CD5-B539-45C4-9548-AB993D2CF99F}">
      <dsp:nvSpPr>
        <dsp:cNvPr id="0" name=""/>
        <dsp:cNvSpPr/>
      </dsp:nvSpPr>
      <dsp:spPr>
        <a:xfrm>
          <a:off x="5324622" y="1782863"/>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latin typeface="Georgia" panose="02040502050405020303" pitchFamily="18" charset="0"/>
            </a:rPr>
            <a:t>2019 BBC - increase in schools funding to conservative constituencies</a:t>
          </a:r>
          <a:endParaRPr lang="en-US" sz="2100" kern="1200" dirty="0">
            <a:latin typeface="Georgia" panose="02040502050405020303" pitchFamily="18" charset="0"/>
          </a:endParaRPr>
        </a:p>
      </dsp:txBody>
      <dsp:txXfrm>
        <a:off x="5324622" y="1782863"/>
        <a:ext cx="2545383" cy="15272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BBD02-9436-430F-9467-6D4E2457E265}">
      <dsp:nvSpPr>
        <dsp:cNvPr id="0" name=""/>
        <dsp:cNvSpPr/>
      </dsp:nvSpPr>
      <dsp:spPr>
        <a:xfrm>
          <a:off x="1124739"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Georgia" panose="02040502050405020303" pitchFamily="18" charset="0"/>
            </a:rPr>
            <a:t>Law on trade unions most restrictive in western world</a:t>
          </a:r>
          <a:endParaRPr lang="en-US" sz="2500" kern="1200" dirty="0">
            <a:latin typeface="Georgia" panose="02040502050405020303" pitchFamily="18" charset="0"/>
          </a:endParaRPr>
        </a:p>
      </dsp:txBody>
      <dsp:txXfrm>
        <a:off x="1124739" y="1095"/>
        <a:ext cx="2545383" cy="1527230"/>
      </dsp:txXfrm>
    </dsp:sp>
    <dsp:sp modelId="{2751F37C-5AA6-44D1-930F-437B5709588B}">
      <dsp:nvSpPr>
        <dsp:cNvPr id="0" name=""/>
        <dsp:cNvSpPr/>
      </dsp:nvSpPr>
      <dsp:spPr>
        <a:xfrm>
          <a:off x="3924661"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Georgia" panose="02040502050405020303" pitchFamily="18" charset="0"/>
            </a:rPr>
            <a:t>Voting system </a:t>
          </a:r>
        </a:p>
        <a:p>
          <a:pPr marL="0" lvl="0" indent="0" algn="ctr" defTabSz="1111250">
            <a:lnSpc>
              <a:spcPct val="90000"/>
            </a:lnSpc>
            <a:spcBef>
              <a:spcPct val="0"/>
            </a:spcBef>
            <a:spcAft>
              <a:spcPct val="35000"/>
            </a:spcAft>
            <a:buNone/>
          </a:pPr>
          <a:r>
            <a:rPr lang="en-GB" sz="2500" kern="1200" dirty="0">
              <a:latin typeface="Georgia" panose="02040502050405020303" pitchFamily="18" charset="0"/>
            </a:rPr>
            <a:t>= tug of war</a:t>
          </a:r>
          <a:endParaRPr lang="en-US" sz="2500" kern="1200" dirty="0">
            <a:latin typeface="Georgia" panose="02040502050405020303" pitchFamily="18" charset="0"/>
          </a:endParaRPr>
        </a:p>
      </dsp:txBody>
      <dsp:txXfrm>
        <a:off x="3924661" y="1095"/>
        <a:ext cx="2545383" cy="1527230"/>
      </dsp:txXfrm>
    </dsp:sp>
    <dsp:sp modelId="{EDB8B39F-DB92-4EBA-AFB4-DF5FEAB01A9D}">
      <dsp:nvSpPr>
        <dsp:cNvPr id="0" name=""/>
        <dsp:cNvSpPr/>
      </dsp:nvSpPr>
      <dsp:spPr>
        <a:xfrm>
          <a:off x="6724583" y="1095"/>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Georgia" panose="02040502050405020303" pitchFamily="18" charset="0"/>
            </a:rPr>
            <a:t>14 employment &amp; trade union acts soon after general elections</a:t>
          </a:r>
          <a:endParaRPr lang="en-US" sz="2500" kern="1200" dirty="0">
            <a:latin typeface="Georgia" panose="02040502050405020303" pitchFamily="18" charset="0"/>
          </a:endParaRPr>
        </a:p>
      </dsp:txBody>
      <dsp:txXfrm>
        <a:off x="6724583" y="1095"/>
        <a:ext cx="2545383" cy="1527230"/>
      </dsp:txXfrm>
    </dsp:sp>
    <dsp:sp modelId="{2E69B0F0-5F0D-4DD3-BF66-98A74EE34D46}">
      <dsp:nvSpPr>
        <dsp:cNvPr id="0" name=""/>
        <dsp:cNvSpPr/>
      </dsp:nvSpPr>
      <dsp:spPr>
        <a:xfrm>
          <a:off x="2524700" y="1782863"/>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Georgia" panose="02040502050405020303" pitchFamily="18" charset="0"/>
            </a:rPr>
            <a:t>List of statutory obligations on trade unions has grown</a:t>
          </a:r>
          <a:endParaRPr lang="en-US" sz="2500" kern="1200" dirty="0">
            <a:latin typeface="Georgia" panose="02040502050405020303" pitchFamily="18" charset="0"/>
          </a:endParaRPr>
        </a:p>
      </dsp:txBody>
      <dsp:txXfrm>
        <a:off x="2524700" y="1782863"/>
        <a:ext cx="2545383" cy="1527230"/>
      </dsp:txXfrm>
    </dsp:sp>
    <dsp:sp modelId="{70E4B8D4-B2E6-4504-979E-439B48939703}">
      <dsp:nvSpPr>
        <dsp:cNvPr id="0" name=""/>
        <dsp:cNvSpPr/>
      </dsp:nvSpPr>
      <dsp:spPr>
        <a:xfrm>
          <a:off x="5324622" y="1782863"/>
          <a:ext cx="2545383" cy="15272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latin typeface="Georgia" panose="02040502050405020303" pitchFamily="18" charset="0"/>
            </a:rPr>
            <a:t>EU countries with embedded TU rights have PR systems</a:t>
          </a:r>
          <a:endParaRPr lang="en-US" sz="2500" kern="1200" dirty="0">
            <a:latin typeface="Georgia" panose="02040502050405020303" pitchFamily="18" charset="0"/>
          </a:endParaRPr>
        </a:p>
      </dsp:txBody>
      <dsp:txXfrm>
        <a:off x="5324622" y="1782863"/>
        <a:ext cx="2545383" cy="1527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3B5A6-C1EE-4BC8-BB45-E6DC0C82014C}">
      <dsp:nvSpPr>
        <dsp:cNvPr id="0" name=""/>
        <dsp:cNvSpPr/>
      </dsp:nvSpPr>
      <dsp:spPr>
        <a:xfrm>
          <a:off x="0" y="1616"/>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AB4B82-10E3-43BF-BC90-34E05E7DCA72}">
      <dsp:nvSpPr>
        <dsp:cNvPr id="0" name=""/>
        <dsp:cNvSpPr/>
      </dsp:nvSpPr>
      <dsp:spPr>
        <a:xfrm>
          <a:off x="0" y="1616"/>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Georgia" panose="02040502050405020303" pitchFamily="18" charset="0"/>
            </a:rPr>
            <a:t>Safe seats mean some MPs are there for decades with no opportunity for change</a:t>
          </a:r>
          <a:endParaRPr lang="en-US" sz="2200" kern="1200" dirty="0">
            <a:latin typeface="Georgia" panose="02040502050405020303" pitchFamily="18" charset="0"/>
          </a:endParaRPr>
        </a:p>
      </dsp:txBody>
      <dsp:txXfrm>
        <a:off x="0" y="1616"/>
        <a:ext cx="10394707" cy="551325"/>
      </dsp:txXfrm>
    </dsp:sp>
    <dsp:sp modelId="{39DD10B2-DEB5-4F77-A818-0EAFC48BE4B4}">
      <dsp:nvSpPr>
        <dsp:cNvPr id="0" name=""/>
        <dsp:cNvSpPr/>
      </dsp:nvSpPr>
      <dsp:spPr>
        <a:xfrm>
          <a:off x="0" y="552942"/>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9B75C-DFEB-4CAF-B53E-41B9277FFEB5}">
      <dsp:nvSpPr>
        <dsp:cNvPr id="0" name=""/>
        <dsp:cNvSpPr/>
      </dsp:nvSpPr>
      <dsp:spPr>
        <a:xfrm>
          <a:off x="0" y="552942"/>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Georgia" panose="02040502050405020303" pitchFamily="18" charset="0"/>
            </a:rPr>
            <a:t>When seats do change hands, only one candidate seems to stand a chance</a:t>
          </a:r>
          <a:endParaRPr lang="en-US" sz="2200" kern="1200" dirty="0">
            <a:latin typeface="Georgia" panose="02040502050405020303" pitchFamily="18" charset="0"/>
          </a:endParaRPr>
        </a:p>
      </dsp:txBody>
      <dsp:txXfrm>
        <a:off x="0" y="552942"/>
        <a:ext cx="10394707" cy="551325"/>
      </dsp:txXfrm>
    </dsp:sp>
    <dsp:sp modelId="{E6C61CB1-C55B-4755-A5E6-984D4A2DC467}">
      <dsp:nvSpPr>
        <dsp:cNvPr id="0" name=""/>
        <dsp:cNvSpPr/>
      </dsp:nvSpPr>
      <dsp:spPr>
        <a:xfrm>
          <a:off x="0" y="1104268"/>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92DA63-E52B-42A8-9150-7F9A8A6C7878}">
      <dsp:nvSpPr>
        <dsp:cNvPr id="0" name=""/>
        <dsp:cNvSpPr/>
      </dsp:nvSpPr>
      <dsp:spPr>
        <a:xfrm>
          <a:off x="0" y="1104268"/>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latin typeface="Georgia" panose="02040502050405020303" pitchFamily="18" charset="0"/>
            </a:rPr>
            <a:t>Limits speed of creating more diversity in parliament despite measures</a:t>
          </a:r>
          <a:endParaRPr lang="en-US" sz="2200" b="0" i="0" kern="1200" dirty="0">
            <a:latin typeface="Georgia" panose="02040502050405020303" pitchFamily="18" charset="0"/>
          </a:endParaRPr>
        </a:p>
      </dsp:txBody>
      <dsp:txXfrm>
        <a:off x="0" y="1104268"/>
        <a:ext cx="10394707" cy="551325"/>
      </dsp:txXfrm>
    </dsp:sp>
    <dsp:sp modelId="{68BAA0DB-6B26-4FA9-B93A-57A0299ABACA}">
      <dsp:nvSpPr>
        <dsp:cNvPr id="0" name=""/>
        <dsp:cNvSpPr/>
      </dsp:nvSpPr>
      <dsp:spPr>
        <a:xfrm>
          <a:off x="0" y="1655594"/>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DED394-A530-4CDC-896E-CDDEE5CD2BF7}">
      <dsp:nvSpPr>
        <dsp:cNvPr id="0" name=""/>
        <dsp:cNvSpPr/>
      </dsp:nvSpPr>
      <dsp:spPr>
        <a:xfrm>
          <a:off x="0" y="1655594"/>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latin typeface="Georgia" panose="02040502050405020303" pitchFamily="18" charset="0"/>
            </a:rPr>
            <a:t>92 hereditary seats in House of Lords will only go to men</a:t>
          </a:r>
          <a:endParaRPr lang="en-US" sz="2200" b="0" i="0" kern="1200" dirty="0">
            <a:latin typeface="Georgia" panose="02040502050405020303" pitchFamily="18" charset="0"/>
          </a:endParaRPr>
        </a:p>
      </dsp:txBody>
      <dsp:txXfrm>
        <a:off x="0" y="1655594"/>
        <a:ext cx="10394707" cy="551325"/>
      </dsp:txXfrm>
    </dsp:sp>
    <dsp:sp modelId="{8AD33A71-6832-450F-AA07-BA5D3409AFCA}">
      <dsp:nvSpPr>
        <dsp:cNvPr id="0" name=""/>
        <dsp:cNvSpPr/>
      </dsp:nvSpPr>
      <dsp:spPr>
        <a:xfrm>
          <a:off x="0" y="2206920"/>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D82D0-1E2D-4CFA-8E5F-E5FCA8CB10F3}">
      <dsp:nvSpPr>
        <dsp:cNvPr id="0" name=""/>
        <dsp:cNvSpPr/>
      </dsp:nvSpPr>
      <dsp:spPr>
        <a:xfrm>
          <a:off x="0" y="2206920"/>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latin typeface="Georgia" panose="02040502050405020303" pitchFamily="18" charset="0"/>
            </a:rPr>
            <a:t>Countries with proportional voting systems are generally more representative</a:t>
          </a:r>
          <a:endParaRPr lang="en-US" sz="2200" kern="1200" dirty="0">
            <a:latin typeface="Georgia" panose="02040502050405020303" pitchFamily="18" charset="0"/>
          </a:endParaRPr>
        </a:p>
      </dsp:txBody>
      <dsp:txXfrm>
        <a:off x="0" y="2206920"/>
        <a:ext cx="10394707" cy="551325"/>
      </dsp:txXfrm>
    </dsp:sp>
    <dsp:sp modelId="{DD49C9E7-6F67-4E40-B265-7B7A5143A66D}">
      <dsp:nvSpPr>
        <dsp:cNvPr id="0" name=""/>
        <dsp:cNvSpPr/>
      </dsp:nvSpPr>
      <dsp:spPr>
        <a:xfrm>
          <a:off x="0" y="2758246"/>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A62C0-3E0A-4019-A1A7-062742C6637F}">
      <dsp:nvSpPr>
        <dsp:cNvPr id="0" name=""/>
        <dsp:cNvSpPr/>
      </dsp:nvSpPr>
      <dsp:spPr>
        <a:xfrm>
          <a:off x="0" y="2758246"/>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b="0" i="0" kern="1200" dirty="0">
              <a:latin typeface="Georgia" panose="02040502050405020303" pitchFamily="18" charset="0"/>
            </a:rPr>
            <a:t>First past the post benefits the already powerful</a:t>
          </a:r>
          <a:endParaRPr lang="en-US" sz="2200" b="0" i="0" kern="1200" dirty="0">
            <a:latin typeface="Georgia" panose="02040502050405020303" pitchFamily="18" charset="0"/>
          </a:endParaRPr>
        </a:p>
      </dsp:txBody>
      <dsp:txXfrm>
        <a:off x="0" y="2758246"/>
        <a:ext cx="10394707" cy="551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FBBA-A952-4411-BC13-C079C1987F8C}">
      <dsp:nvSpPr>
        <dsp:cNvPr id="0" name=""/>
        <dsp:cNvSpPr/>
      </dsp:nvSpPr>
      <dsp:spPr>
        <a:xfrm>
          <a:off x="0" y="1616"/>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A1029-ECF5-46C9-965D-00BE4479137D}">
      <dsp:nvSpPr>
        <dsp:cNvPr id="0" name=""/>
        <dsp:cNvSpPr/>
      </dsp:nvSpPr>
      <dsp:spPr>
        <a:xfrm>
          <a:off x="0" y="1616"/>
          <a:ext cx="10394707" cy="110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0" i="0" kern="1200" dirty="0">
              <a:latin typeface="Georgia" panose="02040502050405020303" pitchFamily="18" charset="0"/>
            </a:rPr>
            <a:t>FPTP means elections are fought in a handful of marginal (swing) seats</a:t>
          </a:r>
          <a:endParaRPr lang="en-US" sz="3200" b="0" i="0" kern="1200" dirty="0">
            <a:latin typeface="Georgia" panose="02040502050405020303" pitchFamily="18" charset="0"/>
          </a:endParaRPr>
        </a:p>
      </dsp:txBody>
      <dsp:txXfrm>
        <a:off x="0" y="1616"/>
        <a:ext cx="10394707" cy="1102651"/>
      </dsp:txXfrm>
    </dsp:sp>
    <dsp:sp modelId="{FDBCB38E-7995-498E-869A-689A131B9275}">
      <dsp:nvSpPr>
        <dsp:cNvPr id="0" name=""/>
        <dsp:cNvSpPr/>
      </dsp:nvSpPr>
      <dsp:spPr>
        <a:xfrm>
          <a:off x="0" y="1104268"/>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23B140-2437-460A-BBD1-71C343F23DAA}">
      <dsp:nvSpPr>
        <dsp:cNvPr id="0" name=""/>
        <dsp:cNvSpPr/>
      </dsp:nvSpPr>
      <dsp:spPr>
        <a:xfrm>
          <a:off x="0" y="1104268"/>
          <a:ext cx="10394707" cy="110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b="0" i="0" kern="1200" dirty="0">
              <a:latin typeface="Georgia" panose="02040502050405020303" pitchFamily="18" charset="0"/>
            </a:rPr>
            <a:t>The number of swing seats is in decline</a:t>
          </a:r>
          <a:endParaRPr lang="en-US" sz="3200" b="0" i="0" kern="1200" dirty="0">
            <a:latin typeface="Georgia" panose="02040502050405020303" pitchFamily="18" charset="0"/>
          </a:endParaRPr>
        </a:p>
      </dsp:txBody>
      <dsp:txXfrm>
        <a:off x="0" y="1104268"/>
        <a:ext cx="10394707" cy="1102651"/>
      </dsp:txXfrm>
    </dsp:sp>
    <dsp:sp modelId="{4595E834-BD70-4A29-97D8-B86BB8076079}">
      <dsp:nvSpPr>
        <dsp:cNvPr id="0" name=""/>
        <dsp:cNvSpPr/>
      </dsp:nvSpPr>
      <dsp:spPr>
        <a:xfrm>
          <a:off x="0" y="2206920"/>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6059D-FFAC-43E0-BDCA-8B4152F0EC69}">
      <dsp:nvSpPr>
        <dsp:cNvPr id="0" name=""/>
        <dsp:cNvSpPr/>
      </dsp:nvSpPr>
      <dsp:spPr>
        <a:xfrm>
          <a:off x="0" y="2206920"/>
          <a:ext cx="10394707" cy="1102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latin typeface="Georgia" panose="02040502050405020303" pitchFamily="18" charset="0"/>
            </a:rPr>
            <a:t>These seats are vulnerable to financial influence</a:t>
          </a:r>
          <a:endParaRPr lang="en-US" sz="3200" kern="1200" dirty="0">
            <a:latin typeface="Georgia" panose="02040502050405020303" pitchFamily="18" charset="0"/>
          </a:endParaRPr>
        </a:p>
      </dsp:txBody>
      <dsp:txXfrm>
        <a:off x="0" y="2206920"/>
        <a:ext cx="10394707" cy="11026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9FF47-281F-46D8-BDB4-ED84BA306C63}">
      <dsp:nvSpPr>
        <dsp:cNvPr id="0" name=""/>
        <dsp:cNvSpPr/>
      </dsp:nvSpPr>
      <dsp:spPr>
        <a:xfrm>
          <a:off x="0" y="1616"/>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3F5E1-DCFC-4351-9437-9A485FD4AA99}">
      <dsp:nvSpPr>
        <dsp:cNvPr id="0" name=""/>
        <dsp:cNvSpPr/>
      </dsp:nvSpPr>
      <dsp:spPr>
        <a:xfrm>
          <a:off x="0" y="1616"/>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baseline="0" dirty="0">
              <a:latin typeface="Georgia" panose="02040502050405020303" pitchFamily="18" charset="0"/>
            </a:rPr>
            <a:t>The smaller parties that favour electoral reform tend to be more left wing</a:t>
          </a:r>
          <a:endParaRPr lang="en-US" sz="2400" b="0" i="0" kern="1200" dirty="0">
            <a:latin typeface="Georgia" panose="02040502050405020303" pitchFamily="18" charset="0"/>
          </a:endParaRPr>
        </a:p>
      </dsp:txBody>
      <dsp:txXfrm>
        <a:off x="0" y="1616"/>
        <a:ext cx="10394707" cy="551325"/>
      </dsp:txXfrm>
    </dsp:sp>
    <dsp:sp modelId="{03E7C8EF-AB9C-4243-BCEF-1518C4D38662}">
      <dsp:nvSpPr>
        <dsp:cNvPr id="0" name=""/>
        <dsp:cNvSpPr/>
      </dsp:nvSpPr>
      <dsp:spPr>
        <a:xfrm>
          <a:off x="0" y="552942"/>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CF84F2-70FB-4E43-8962-1CCAF52AC17E}">
      <dsp:nvSpPr>
        <dsp:cNvPr id="0" name=""/>
        <dsp:cNvSpPr/>
      </dsp:nvSpPr>
      <dsp:spPr>
        <a:xfrm>
          <a:off x="0" y="552942"/>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baseline="0" dirty="0">
              <a:latin typeface="Georgia" panose="02040502050405020303" pitchFamily="18" charset="0"/>
            </a:rPr>
            <a:t>Labour stands to gain from changing the system but is punished by  FPTP</a:t>
          </a:r>
          <a:endParaRPr lang="en-US" sz="2400" b="0" i="0" kern="1200" dirty="0">
            <a:latin typeface="Georgia" panose="02040502050405020303" pitchFamily="18" charset="0"/>
          </a:endParaRPr>
        </a:p>
      </dsp:txBody>
      <dsp:txXfrm>
        <a:off x="0" y="552942"/>
        <a:ext cx="10394707" cy="551325"/>
      </dsp:txXfrm>
    </dsp:sp>
    <dsp:sp modelId="{92C76D96-525C-4FB4-B41B-C0E59D9A1244}">
      <dsp:nvSpPr>
        <dsp:cNvPr id="0" name=""/>
        <dsp:cNvSpPr/>
      </dsp:nvSpPr>
      <dsp:spPr>
        <a:xfrm>
          <a:off x="0" y="1104268"/>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482DC-295B-4F58-A59C-88C65CA130D1}">
      <dsp:nvSpPr>
        <dsp:cNvPr id="0" name=""/>
        <dsp:cNvSpPr/>
      </dsp:nvSpPr>
      <dsp:spPr>
        <a:xfrm>
          <a:off x="0" y="1104268"/>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baseline="0" dirty="0">
              <a:latin typeface="Georgia" panose="02040502050405020303" pitchFamily="18" charset="0"/>
            </a:rPr>
            <a:t>Conservatives dominate the right</a:t>
          </a:r>
          <a:endParaRPr lang="en-US" sz="2400" b="0" i="0" kern="1200" dirty="0">
            <a:latin typeface="Georgia" panose="02040502050405020303" pitchFamily="18" charset="0"/>
          </a:endParaRPr>
        </a:p>
      </dsp:txBody>
      <dsp:txXfrm>
        <a:off x="0" y="1104268"/>
        <a:ext cx="10394707" cy="551325"/>
      </dsp:txXfrm>
    </dsp:sp>
    <dsp:sp modelId="{DB15A5BF-7473-4BAB-9338-C3D2935FD7F8}">
      <dsp:nvSpPr>
        <dsp:cNvPr id="0" name=""/>
        <dsp:cNvSpPr/>
      </dsp:nvSpPr>
      <dsp:spPr>
        <a:xfrm>
          <a:off x="0" y="1655594"/>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A8895D-BF97-40D5-B09F-87A06BAB52C7}">
      <dsp:nvSpPr>
        <dsp:cNvPr id="0" name=""/>
        <dsp:cNvSpPr/>
      </dsp:nvSpPr>
      <dsp:spPr>
        <a:xfrm>
          <a:off x="0" y="1655594"/>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baseline="0" dirty="0">
              <a:latin typeface="Georgia" panose="02040502050405020303" pitchFamily="18" charset="0"/>
            </a:rPr>
            <a:t>This means one unified right wing party vs all three progressive ‘left’ parties</a:t>
          </a:r>
          <a:endParaRPr lang="en-US" sz="2400" b="0" i="0" kern="1200" dirty="0">
            <a:latin typeface="Georgia" panose="02040502050405020303" pitchFamily="18" charset="0"/>
          </a:endParaRPr>
        </a:p>
      </dsp:txBody>
      <dsp:txXfrm>
        <a:off x="0" y="1655594"/>
        <a:ext cx="10394707" cy="551325"/>
      </dsp:txXfrm>
    </dsp:sp>
    <dsp:sp modelId="{43083FD2-C75D-441A-A296-750E2D7ADA4C}">
      <dsp:nvSpPr>
        <dsp:cNvPr id="0" name=""/>
        <dsp:cNvSpPr/>
      </dsp:nvSpPr>
      <dsp:spPr>
        <a:xfrm>
          <a:off x="0" y="2206920"/>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C2AEB-EAF7-43C2-B09A-2950290C8339}">
      <dsp:nvSpPr>
        <dsp:cNvPr id="0" name=""/>
        <dsp:cNvSpPr/>
      </dsp:nvSpPr>
      <dsp:spPr>
        <a:xfrm>
          <a:off x="0" y="2206920"/>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baseline="0" dirty="0">
              <a:latin typeface="Georgia" panose="02040502050405020303" pitchFamily="18" charset="0"/>
            </a:rPr>
            <a:t>Leads to tactical voting and vote swaps</a:t>
          </a:r>
          <a:endParaRPr lang="en-US" sz="2400" b="0" i="0" kern="1200" dirty="0">
            <a:latin typeface="Georgia" panose="02040502050405020303" pitchFamily="18" charset="0"/>
          </a:endParaRPr>
        </a:p>
      </dsp:txBody>
      <dsp:txXfrm>
        <a:off x="0" y="2206920"/>
        <a:ext cx="10394707" cy="551325"/>
      </dsp:txXfrm>
    </dsp:sp>
    <dsp:sp modelId="{7AE95EB8-30D0-4E88-9A89-0485D9503961}">
      <dsp:nvSpPr>
        <dsp:cNvPr id="0" name=""/>
        <dsp:cNvSpPr/>
      </dsp:nvSpPr>
      <dsp:spPr>
        <a:xfrm>
          <a:off x="0" y="2758246"/>
          <a:ext cx="10394707"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242B4-8517-4572-A57F-08B93B3A06C0}">
      <dsp:nvSpPr>
        <dsp:cNvPr id="0" name=""/>
        <dsp:cNvSpPr/>
      </dsp:nvSpPr>
      <dsp:spPr>
        <a:xfrm>
          <a:off x="0" y="2758246"/>
          <a:ext cx="10394707" cy="551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baseline="0" dirty="0">
              <a:latin typeface="Georgia" panose="02040502050405020303" pitchFamily="18" charset="0"/>
            </a:rPr>
            <a:t>Parties forced to discuss alliances and not standing candidates</a:t>
          </a:r>
          <a:endParaRPr lang="en-US" sz="2400" kern="1200" dirty="0">
            <a:latin typeface="Georgia" panose="02040502050405020303" pitchFamily="18" charset="0"/>
          </a:endParaRPr>
        </a:p>
      </dsp:txBody>
      <dsp:txXfrm>
        <a:off x="0" y="2758246"/>
        <a:ext cx="10394707" cy="5513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a:defRPr sz="1300"/>
            </a:lvl1pPr>
          </a:lstStyle>
          <a:p>
            <a:fld id="{8C81D98A-BE51-40C1-904D-B72A5ED5FBEA}" type="datetimeFigureOut">
              <a:rPr lang="en-GB" smtClean="0"/>
              <a:t>14/03/2022</a:t>
            </a:fld>
            <a:endParaRPr lang="en-GB"/>
          </a:p>
        </p:txBody>
      </p:sp>
      <p:sp>
        <p:nvSpPr>
          <p:cNvPr id="4" name="Footer Placeholder 3"/>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a:defRPr sz="1300"/>
            </a:lvl1pPr>
          </a:lstStyle>
          <a:p>
            <a:endParaRPr lang="en-GB"/>
          </a:p>
        </p:txBody>
      </p:sp>
      <p:sp>
        <p:nvSpPr>
          <p:cNvPr id="5" name="Slide Number Placeholder 4"/>
          <p:cNvSpPr>
            <a:spLocks noGrp="1"/>
          </p:cNvSpPr>
          <p:nvPr>
            <p:ph type="sldNum" sz="quarter" idx="3"/>
          </p:nvPr>
        </p:nvSpPr>
        <p:spPr>
          <a:xfrm>
            <a:off x="3902597" y="9519054"/>
            <a:ext cx="2985558" cy="501094"/>
          </a:xfrm>
          <a:prstGeom prst="rect">
            <a:avLst/>
          </a:prstGeom>
        </p:spPr>
        <p:txBody>
          <a:bodyPr vert="horz" lIns="96634" tIns="48317" rIns="96634" bIns="48317" rtlCol="0" anchor="b"/>
          <a:lstStyle>
            <a:lvl1pPr algn="r">
              <a:defRPr sz="1300"/>
            </a:lvl1pPr>
          </a:lstStyle>
          <a:p>
            <a:fld id="{42C30B67-DEC1-417E-9ED9-5E3F4BDC7786}" type="slidenum">
              <a:rPr lang="en-GB" smtClean="0"/>
              <a:t>‹#›</a:t>
            </a:fld>
            <a:endParaRPr lang="en-GB"/>
          </a:p>
        </p:txBody>
      </p:sp>
    </p:spTree>
    <p:extLst>
      <p:ext uri="{BB962C8B-B14F-4D97-AF65-F5344CB8AC3E}">
        <p14:creationId xmlns:p14="http://schemas.microsoft.com/office/powerpoint/2010/main" val="364721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8" cy="50283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idx="1"/>
          </p:nvPr>
        </p:nvSpPr>
        <p:spPr>
          <a:xfrm>
            <a:off x="3902597" y="1"/>
            <a:ext cx="2985558" cy="502835"/>
          </a:xfrm>
          <a:prstGeom prst="rect">
            <a:avLst/>
          </a:prstGeom>
        </p:spPr>
        <p:txBody>
          <a:bodyPr vert="horz" lIns="96634" tIns="48317" rIns="96634" bIns="48317" rtlCol="0"/>
          <a:lstStyle>
            <a:lvl1pPr algn="r">
              <a:defRPr sz="1300"/>
            </a:lvl1pPr>
          </a:lstStyle>
          <a:p>
            <a:fld id="{68B4B06D-6FCB-0343-B03C-6FD2D051424C}" type="datetimeFigureOut">
              <a:rPr lang="en-US" smtClean="0"/>
              <a:t>3/14/22</a:t>
            </a:fld>
            <a:endParaRPr lang="en-US"/>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US"/>
          </a:p>
        </p:txBody>
      </p:sp>
      <p:sp>
        <p:nvSpPr>
          <p:cNvPr id="5" name="Notes Placeholder 4"/>
          <p:cNvSpPr>
            <a:spLocks noGrp="1"/>
          </p:cNvSpPr>
          <p:nvPr>
            <p:ph type="body" sz="quarter" idx="3"/>
          </p:nvPr>
        </p:nvSpPr>
        <p:spPr>
          <a:xfrm>
            <a:off x="688975" y="4823033"/>
            <a:ext cx="5511800" cy="3946119"/>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F42161E7-749E-6B43-9F5A-0DB68E448ECA}" type="slidenum">
              <a:rPr lang="en-US" smtClean="0"/>
              <a:t>‹#›</a:t>
            </a:fld>
            <a:endParaRPr lang="en-US"/>
          </a:p>
        </p:txBody>
      </p:sp>
    </p:spTree>
    <p:extLst>
      <p:ext uri="{BB962C8B-B14F-4D97-AF65-F5344CB8AC3E}">
        <p14:creationId xmlns:p14="http://schemas.microsoft.com/office/powerpoint/2010/main" val="311828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Thank you for coming along – I’m Nancy Platts, co-ordinator of Politics for the Many campaign.</a:t>
            </a:r>
          </a:p>
          <a:p>
            <a:endParaRPr lang="en-GB" sz="1300" dirty="0"/>
          </a:p>
          <a:p>
            <a:r>
              <a:rPr lang="en-GB" sz="2000" b="0" i="0" dirty="0">
                <a:solidFill>
                  <a:srgbClr val="232323"/>
                </a:solidFill>
                <a:effectLst/>
                <a:latin typeface="Georgia" panose="02040502050405020303" pitchFamily="18" charset="0"/>
              </a:rPr>
              <a:t>Politics for the Many is the trade union campaign for political reform.</a:t>
            </a:r>
            <a:endParaRPr lang="en-GB" sz="1300" b="0" i="0" dirty="0">
              <a:solidFill>
                <a:srgbClr val="232323"/>
              </a:solidFill>
              <a:effectLst/>
              <a:latin typeface="Georgia" panose="02040502050405020303" pitchFamily="18" charset="0"/>
            </a:endParaRPr>
          </a:p>
          <a:p>
            <a:endParaRPr lang="en-GB" sz="1300" b="0" i="0" dirty="0">
              <a:solidFill>
                <a:srgbClr val="232323"/>
              </a:solidFill>
              <a:effectLst/>
              <a:latin typeface="Georgia" panose="02040502050405020303" pitchFamily="18" charset="0"/>
            </a:endParaRPr>
          </a:p>
          <a:p>
            <a:r>
              <a:rPr lang="en-GB" sz="1300" b="0" i="0" dirty="0">
                <a:solidFill>
                  <a:srgbClr val="232323"/>
                </a:solidFill>
                <a:effectLst/>
                <a:latin typeface="Georgia" panose="02040502050405020303" pitchFamily="18" charset="0"/>
              </a:rPr>
              <a:t>We are interested in a fairer voting system and that’s where our focus is at the moment, but we’ve also done quite a bit of work around House of Lords reform.</a:t>
            </a:r>
          </a:p>
          <a:p>
            <a:endParaRPr lang="en-GB" sz="1300" b="0" i="0" dirty="0">
              <a:solidFill>
                <a:srgbClr val="232323"/>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dirty="0">
                <a:solidFill>
                  <a:srgbClr val="232323"/>
                </a:solidFill>
                <a:effectLst/>
                <a:latin typeface="Georgia" panose="02040502050405020303" pitchFamily="18" charset="0"/>
              </a:rPr>
              <a:t>As you may be aware Unison abstained on the vote at Labour Conference last year so we want to offer trade unionists the opportunity to learn more about how our voting system impacts on working people and ensure you feel confident about discussing and debating this because it’s currently a hot topic with motions going to trade union conferences.</a:t>
            </a:r>
          </a:p>
          <a:p>
            <a:endParaRPr lang="en-GB" sz="1300" b="0" i="0" dirty="0">
              <a:solidFill>
                <a:srgbClr val="232323"/>
              </a:solidFill>
              <a:effectLst/>
              <a:latin typeface="Georgia" panose="02040502050405020303" pitchFamily="18" charset="0"/>
            </a:endParaRPr>
          </a:p>
          <a:p>
            <a:endParaRPr lang="en-US" sz="1300" dirty="0"/>
          </a:p>
        </p:txBody>
      </p:sp>
      <p:sp>
        <p:nvSpPr>
          <p:cNvPr id="4" name="Slide Number Placeholder 3"/>
          <p:cNvSpPr>
            <a:spLocks noGrp="1"/>
          </p:cNvSpPr>
          <p:nvPr>
            <p:ph type="sldNum" sz="quarter" idx="5"/>
          </p:nvPr>
        </p:nvSpPr>
        <p:spPr/>
        <p:txBody>
          <a:bodyPr/>
          <a:lstStyle/>
          <a:p>
            <a:fld id="{F42161E7-749E-6B43-9F5A-0DB68E448ECA}" type="slidenum">
              <a:rPr lang="en-US" smtClean="0"/>
              <a:t>1</a:t>
            </a:fld>
            <a:endParaRPr lang="en-US"/>
          </a:p>
        </p:txBody>
      </p:sp>
    </p:spTree>
    <p:extLst>
      <p:ext uri="{BB962C8B-B14F-4D97-AF65-F5344CB8AC3E}">
        <p14:creationId xmlns:p14="http://schemas.microsoft.com/office/powerpoint/2010/main" val="413391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Get involved here by joining P4M – it’s free!  https://politicsforthemany.co.uk/ </a:t>
            </a:r>
          </a:p>
          <a:p>
            <a:endParaRPr lang="en-GB" sz="1200" dirty="0"/>
          </a:p>
          <a:p>
            <a:r>
              <a:rPr lang="en-GB" sz="1200" dirty="0"/>
              <a:t>Come to one of our online events</a:t>
            </a:r>
          </a:p>
          <a:p>
            <a:endParaRPr lang="en-GB" sz="1200" dirty="0"/>
          </a:p>
          <a:p>
            <a:r>
              <a:rPr lang="en-GB" sz="1200" dirty="0"/>
              <a:t>Pass a motion in your union backing proportional representation</a:t>
            </a:r>
          </a:p>
          <a:p>
            <a:endParaRPr lang="en-GB" sz="1200" dirty="0"/>
          </a:p>
          <a:p>
            <a:r>
              <a:rPr lang="en-GB" sz="1200" dirty="0"/>
              <a:t>Book a speaker by emailing us at: admin@politicsforthemany.co.uk </a:t>
            </a:r>
          </a:p>
          <a:p>
            <a:endParaRPr lang="en-GB" sz="1200" dirty="0"/>
          </a:p>
          <a:p>
            <a:r>
              <a:rPr lang="en-GB" sz="1200" dirty="0"/>
              <a:t>Follow us on Twitter @politics4many </a:t>
            </a:r>
          </a:p>
          <a:p>
            <a:endParaRPr lang="en-GB" sz="1200" dirty="0"/>
          </a:p>
          <a:p>
            <a:r>
              <a:rPr lang="en-GB" sz="1200" dirty="0"/>
              <a:t>Find us on Ffacebook.com/</a:t>
            </a:r>
            <a:r>
              <a:rPr lang="en-GB" sz="1200" dirty="0" err="1"/>
              <a:t>PoliticsfortheMany</a:t>
            </a:r>
            <a:endParaRPr lang="en-GB" sz="1000" b="1" dirty="0"/>
          </a:p>
          <a:p>
            <a:endParaRPr lang="en-GB" sz="1000" b="1" dirty="0"/>
          </a:p>
          <a:p>
            <a:endParaRPr lang="en-GB" dirty="0"/>
          </a:p>
        </p:txBody>
      </p:sp>
      <p:sp>
        <p:nvSpPr>
          <p:cNvPr id="4" name="Slide Number Placeholder 3"/>
          <p:cNvSpPr>
            <a:spLocks noGrp="1"/>
          </p:cNvSpPr>
          <p:nvPr>
            <p:ph type="sldNum" sz="quarter" idx="5"/>
          </p:nvPr>
        </p:nvSpPr>
        <p:spPr/>
        <p:txBody>
          <a:bodyPr/>
          <a:lstStyle/>
          <a:p>
            <a:fld id="{F42161E7-749E-6B43-9F5A-0DB68E448ECA}" type="slidenum">
              <a:rPr lang="en-US" smtClean="0"/>
              <a:t>10</a:t>
            </a:fld>
            <a:endParaRPr lang="en-US"/>
          </a:p>
        </p:txBody>
      </p:sp>
    </p:spTree>
    <p:extLst>
      <p:ext uri="{BB962C8B-B14F-4D97-AF65-F5344CB8AC3E}">
        <p14:creationId xmlns:p14="http://schemas.microsoft.com/office/powerpoint/2010/main" val="283063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This slide speaks for itself – this is because a First Past the Post system ignores millions of votes – it’s winner takes all and the winner doesn’t even need to get more than half the votes to become an MP.</a:t>
            </a:r>
          </a:p>
          <a:p>
            <a:endParaRPr lang="en-GB" sz="1300" dirty="0"/>
          </a:p>
          <a:p>
            <a:r>
              <a:rPr lang="en-GB" sz="1300" dirty="0"/>
              <a:t>And we’ll come on to talk about why that is.</a:t>
            </a:r>
          </a:p>
          <a:p>
            <a:endParaRPr lang="en-GB" sz="1300" dirty="0"/>
          </a:p>
          <a:p>
            <a:r>
              <a:rPr lang="en-GB" sz="1300" dirty="0"/>
              <a:t>But for now, as you can see, if people vote for the Party they want to support, if they live in the wrong part of the UK, their vote won’t have any impact.  And for those of you who knock on doors, you’ll have heard people say there’s no point in voting.</a:t>
            </a:r>
          </a:p>
          <a:p>
            <a:endParaRPr lang="en-GB" sz="1300" dirty="0"/>
          </a:p>
          <a:p>
            <a:r>
              <a:rPr lang="en-GB" sz="1300" dirty="0"/>
              <a:t>We’ll also come on to talk about how others are forced to game the system.</a:t>
            </a:r>
          </a:p>
        </p:txBody>
      </p:sp>
      <p:sp>
        <p:nvSpPr>
          <p:cNvPr id="4" name="Slide Number Placeholder 3"/>
          <p:cNvSpPr>
            <a:spLocks noGrp="1"/>
          </p:cNvSpPr>
          <p:nvPr>
            <p:ph type="sldNum" sz="quarter" idx="5"/>
          </p:nvPr>
        </p:nvSpPr>
        <p:spPr/>
        <p:txBody>
          <a:bodyPr/>
          <a:lstStyle/>
          <a:p>
            <a:fld id="{F42161E7-749E-6B43-9F5A-0DB68E448ECA}" type="slidenum">
              <a:rPr lang="en-US" smtClean="0"/>
              <a:t>2</a:t>
            </a:fld>
            <a:endParaRPr lang="en-US"/>
          </a:p>
        </p:txBody>
      </p:sp>
    </p:spTree>
    <p:extLst>
      <p:ext uri="{BB962C8B-B14F-4D97-AF65-F5344CB8AC3E}">
        <p14:creationId xmlns:p14="http://schemas.microsoft.com/office/powerpoint/2010/main" val="311018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000" b="0" i="0" dirty="0">
                <a:solidFill>
                  <a:srgbClr val="232323"/>
                </a:solidFill>
                <a:effectLst/>
                <a:latin typeface="Georgia" panose="02040502050405020303" pitchFamily="18" charset="0"/>
              </a:rPr>
              <a:t>First Past the Post – the system used to elect MPs – is a ‘majoritarian’ electoral system. It is designed to create single-party governments and ensures that parties get a majority of seats – almost always without them getting a majority of votes. </a:t>
            </a:r>
          </a:p>
          <a:p>
            <a:pPr algn="l"/>
            <a:endParaRPr lang="en-GB" sz="2000" b="0" i="0" dirty="0">
              <a:solidFill>
                <a:srgbClr val="232323"/>
              </a:solidFill>
              <a:effectLst/>
              <a:latin typeface="Georgia" panose="02040502050405020303" pitchFamily="18" charset="0"/>
            </a:endParaRPr>
          </a:p>
          <a:p>
            <a:pPr algn="l"/>
            <a:r>
              <a:rPr lang="en-GB" sz="2000" b="0" i="0" dirty="0">
                <a:solidFill>
                  <a:srgbClr val="232323"/>
                </a:solidFill>
                <a:effectLst/>
                <a:latin typeface="Georgia" panose="02040502050405020303" pitchFamily="18" charset="0"/>
              </a:rPr>
              <a:t>The system is meant to work when there are only two main parties contesting elections – when one party is likely to get a majority, or close to a majority, of votes. </a:t>
            </a:r>
          </a:p>
          <a:p>
            <a:pPr algn="l"/>
            <a:r>
              <a:rPr lang="en-GB" sz="2000" b="0" i="0" dirty="0">
                <a:solidFill>
                  <a:srgbClr val="232323"/>
                </a:solidFill>
                <a:effectLst/>
                <a:latin typeface="Georgia" panose="02040502050405020303" pitchFamily="18" charset="0"/>
              </a:rPr>
              <a:t>However, with many more parties contesting elections in the UK, votes are being spread around much more widely. This has let the Conservatives hold on to power with a minority of the vote.</a:t>
            </a:r>
          </a:p>
          <a:p>
            <a:pPr algn="l"/>
            <a:endParaRPr lang="en-GB" sz="2000" b="0" i="0" dirty="0">
              <a:solidFill>
                <a:srgbClr val="232323"/>
              </a:solidFill>
              <a:effectLst/>
              <a:latin typeface="Georgia" panose="02040502050405020303" pitchFamily="18" charset="0"/>
            </a:endParaRPr>
          </a:p>
          <a:p>
            <a:pPr algn="l"/>
            <a:r>
              <a:rPr lang="en-GB" sz="2000" b="0" i="0" dirty="0">
                <a:solidFill>
                  <a:srgbClr val="232323"/>
                </a:solidFill>
                <a:effectLst/>
                <a:latin typeface="Georgia" panose="02040502050405020303" pitchFamily="18" charset="0"/>
              </a:rPr>
              <a:t>Nowadays, we have many more political parties putting forward candidates but under the FPTP system, their support is usually swept away. n recent elections, the Conservatives then worked with first the Lib Dems and then the DUP to secure power.</a:t>
            </a:r>
          </a:p>
          <a:p>
            <a:endParaRPr lang="en-GB" sz="1300" b="1" dirty="0"/>
          </a:p>
        </p:txBody>
      </p:sp>
      <p:sp>
        <p:nvSpPr>
          <p:cNvPr id="4" name="Slide Number Placeholder 3"/>
          <p:cNvSpPr>
            <a:spLocks noGrp="1"/>
          </p:cNvSpPr>
          <p:nvPr>
            <p:ph type="sldNum" sz="quarter" idx="5"/>
          </p:nvPr>
        </p:nvSpPr>
        <p:spPr/>
        <p:txBody>
          <a:bodyPr/>
          <a:lstStyle/>
          <a:p>
            <a:fld id="{F42161E7-749E-6B43-9F5A-0DB68E448ECA}" type="slidenum">
              <a:rPr lang="en-US" smtClean="0"/>
              <a:t>3</a:t>
            </a:fld>
            <a:endParaRPr lang="en-US"/>
          </a:p>
        </p:txBody>
      </p:sp>
    </p:spTree>
    <p:extLst>
      <p:ext uri="{BB962C8B-B14F-4D97-AF65-F5344CB8AC3E}">
        <p14:creationId xmlns:p14="http://schemas.microsoft.com/office/powerpoint/2010/main" val="773631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FPTP voting system creates an incentive for governments to funnel public funding to a handful of swing seats that they need to take power.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Conservative ‘Town’s Fund’ – a £3.6 billion fund to improve towns across England and ‘level up’ regions – has been investigated by the Public Accounts Select Committee and a report published by the National Audit Office over concerns about the distribution of these funds.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Academic research has shown that the ‘Towns Fund’ not only disproportionately favoured Conservative-held towns but specifically those in which the Conservative lead was marginal.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researchers also ruled out the possibility this was a coincidence – the Conservative marginals were not the most deserving areas.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We see this time and time again. A study earlier in 2020 showed that Labour councils have borne the brunt of local government cuts over the past decade.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in 2019, the BBC found that Conservative-held constituencies were overwhelming beneficiaries of the government’s increase in schools funding.</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300" dirty="0"/>
          </a:p>
          <a:p>
            <a:endParaRPr lang="en-GB" dirty="0"/>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4</a:t>
            </a:fld>
            <a:endParaRPr lang="en-US"/>
          </a:p>
        </p:txBody>
      </p:sp>
    </p:spTree>
    <p:extLst>
      <p:ext uri="{BB962C8B-B14F-4D97-AF65-F5344CB8AC3E}">
        <p14:creationId xmlns:p14="http://schemas.microsoft.com/office/powerpoint/2010/main" val="81753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FPTP creates a see-saw effect allowing for sweeping legislation that has eroded trade union rights.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Law on trade unions in Britain is frequently described as the most restrictive in the western world.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Trade union rights have been the target of sweeping reforms by right-wing governments here when they secure power.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Over the last forty years successive UK governments have played tug of war with the rights of trade unions.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Since 1980 there have been no less than fourteen employment and trade union acts restricting and then, to a degree, clawing back union rights.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list of statutory obligations on unions has grown exponentially as majority governments have sought to restrict and heavily regulate trade union activity, and further reduce the potential challenge to power.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all cases the legislation has been introduced to parliament in less than seven months after the election.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By contrast, all of the EU countries which have embedded trade union rights, and have high union density and collective bargaining coverage, are democracies which employ PR electoral systems.</a:t>
            </a:r>
          </a:p>
          <a:p>
            <a:endParaRPr lang="en-GB" sz="1300" dirty="0"/>
          </a:p>
        </p:txBody>
      </p:sp>
      <p:sp>
        <p:nvSpPr>
          <p:cNvPr id="4" name="Slide Number Placeholder 3"/>
          <p:cNvSpPr>
            <a:spLocks noGrp="1"/>
          </p:cNvSpPr>
          <p:nvPr>
            <p:ph type="sldNum" sz="quarter" idx="5"/>
          </p:nvPr>
        </p:nvSpPr>
        <p:spPr/>
        <p:txBody>
          <a:bodyPr/>
          <a:lstStyle/>
          <a:p>
            <a:fld id="{F42161E7-749E-6B43-9F5A-0DB68E448ECA}" type="slidenum">
              <a:rPr lang="en-US" smtClean="0"/>
              <a:t>5</a:t>
            </a:fld>
            <a:endParaRPr lang="en-US"/>
          </a:p>
        </p:txBody>
      </p:sp>
    </p:spTree>
    <p:extLst>
      <p:ext uri="{BB962C8B-B14F-4D97-AF65-F5344CB8AC3E}">
        <p14:creationId xmlns:p14="http://schemas.microsoft.com/office/powerpoint/2010/main" val="3960686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prevalence of ‘safe seats’ under Westminster’s voting system, means that once a seat is in an MP’s hands, it may be theirs for decades. It’s no wonder so many people feel disengaged from politics – in hundreds of seats, only one candidate seems to stand a chance.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It also means that despite measures to improve the diversity of candidates, the number of winnable or marginal seats that could possibly change are limited.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number of black and minority ethnic MPs has only recently reached 10%.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Just a third of MPs are women.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unelected House of Lords, despite the 1999 reforms, still guarantees 92 seats for hereditary peers. Not only are these positions reserved for those born into privilege, they are also almost exclusively reserved for men as succession rules mean women do not inherit titles.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top ranked democracies in the world for women’s representation – the Nordic states, Mexico, South Africa and Spain – all use forms of PR.</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In addition, PR is an enabler of techniques for increasing women’s representation such as ‘zipping’ in which party lists alternate genders. Instead, with just one seat up for grabs in each area, First Past the Post benefits the already-powerful.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Of the 2019 parliamentary intake, 29% of MPs had been educated privately, compared to about 7% of the population.  Only just over half of MPs (54%) went to a comprehensive school compared to 88% of the population.</a:t>
            </a:r>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6</a:t>
            </a:fld>
            <a:endParaRPr lang="en-US"/>
          </a:p>
        </p:txBody>
      </p:sp>
    </p:spTree>
    <p:extLst>
      <p:ext uri="{BB962C8B-B14F-4D97-AF65-F5344CB8AC3E}">
        <p14:creationId xmlns:p14="http://schemas.microsoft.com/office/powerpoint/2010/main" val="3434705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 FPTP elections are fought in just a small number of marginal (swing) seats.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number of these swing seats is in long term decline so very few seats are in fact ‘up for grabs’, with the rest of the country often viewed as a write-off.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As in the US, under the UK’s Westminster system there is a huge amount to be gained by spending big in these marginal constituencies.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But experts have argued that the UK is more vulnerable to financial influence than the US as a lot can be gained by relatively small amounts.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not only means that wealthy individual donors have an outsized influence on our politics but it creates an incentive to circumvent campaign regulation to funnel money into marginal constituencies.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growth in online campaigning and lack of regulation means this is increasingly easy to do, leaving our elections vulnerable. In this environment, dark money has crept into UK politics leaving it wide open to the influence of foreign governments and wealthy individuals.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government’s most recent proposals for campaign regulation will tighten UK based campaigning activity for charities and Trade Unions, whilst doing nothing to stop corporate donations from shell companies and unincorporated associations funnelling money from overseas – loopholes that the Electoral Commission has been warning about for years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Closing campaign donation loopholes is important but when complete power can be won by swinging a small number of marginal constituencies, without reform of the electoral system, the UK’s democracy will always be more vulnerable to the influence of wealthy individuals.</a:t>
            </a:r>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7</a:t>
            </a:fld>
            <a:endParaRPr lang="en-US"/>
          </a:p>
        </p:txBody>
      </p:sp>
    </p:spTree>
    <p:extLst>
      <p:ext uri="{BB962C8B-B14F-4D97-AF65-F5344CB8AC3E}">
        <p14:creationId xmlns:p14="http://schemas.microsoft.com/office/powerpoint/2010/main" val="2025491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smaller parties that favour electoral reform tend to be aligned more closely with Labour.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means Labour stands to gain from changing the system but is being punished under the current one.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Analysis of the 2021 English local elections shows more candidates being fielded from the left of centre than the right – splitting the progressive in many seats.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Conservatives are dominating the right of politics whilst the left of centre parties are competing with each other.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nearly half of wards (48%), there was one unified ‘right’ party (the Conservatives) standing candidates against all three of the ‘left’ parties (Lab/LD/Green).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trend for voters to try to ‘swap’ their votes at elections is another example of the system forcing voters to try to work around the system.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Parties themselves are also forced into discussions of how to game the system through alliances and candidates standing down. This would be unnecessary under PR: you could always vote for who you support.</a:t>
            </a:r>
          </a:p>
          <a:p>
            <a:endParaRPr lang="en-US" dirty="0"/>
          </a:p>
        </p:txBody>
      </p:sp>
      <p:sp>
        <p:nvSpPr>
          <p:cNvPr id="4" name="Slide Number Placeholder 3"/>
          <p:cNvSpPr>
            <a:spLocks noGrp="1"/>
          </p:cNvSpPr>
          <p:nvPr>
            <p:ph type="sldNum" sz="quarter" idx="5"/>
          </p:nvPr>
        </p:nvSpPr>
        <p:spPr/>
        <p:txBody>
          <a:bodyPr/>
          <a:lstStyle/>
          <a:p>
            <a:fld id="{F42161E7-749E-6B43-9F5A-0DB68E448ECA}" type="slidenum">
              <a:rPr lang="en-US" smtClean="0"/>
              <a:t>8</a:t>
            </a:fld>
            <a:endParaRPr lang="en-US"/>
          </a:p>
        </p:txBody>
      </p:sp>
    </p:spTree>
    <p:extLst>
      <p:ext uri="{BB962C8B-B14F-4D97-AF65-F5344CB8AC3E}">
        <p14:creationId xmlns:p14="http://schemas.microsoft.com/office/powerpoint/2010/main" val="404042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Calls for change are growing louder in the labour movement. </a:t>
            </a:r>
          </a:p>
          <a:p>
            <a:endParaRPr lang="en-GB" dirty="0"/>
          </a:p>
          <a:p>
            <a:r>
              <a:rPr lang="en-GB" dirty="0"/>
              <a:t>In May, the ASLEF union became the latest to back change to Westminster’s warped voting system.</a:t>
            </a:r>
          </a:p>
          <a:p>
            <a:endParaRPr lang="en-GB" dirty="0"/>
          </a:p>
          <a:p>
            <a:r>
              <a:rPr lang="en-GB" dirty="0"/>
              <a:t>Latest polling shows 83% of Labour members believe the party should support changing the UK’s electoral system to proportional representation, up from 76% less than two years ago. The poll of nearly 1,000 Labour members, conducted by YouGov for Labour for a New Democracy, showed that just 10% say Labour should not support the switch from First Past the Post to a form of proportional representation. </a:t>
            </a:r>
          </a:p>
          <a:p>
            <a:endParaRPr lang="en-GB" dirty="0"/>
          </a:p>
          <a:p>
            <a:r>
              <a:rPr lang="en-GB" dirty="0"/>
              <a:t>Hundreds of Labour branches and CLPs have now passed motions calling for electoral reform. From the PCS to the TSSA, from Momentum to Compass, more and more in our movement recognise that we cannot secure the lasting redistribution in power in this country without an overhaul at Westminster. </a:t>
            </a:r>
          </a:p>
          <a:p>
            <a:endParaRPr lang="en-GB" dirty="0"/>
          </a:p>
          <a:p>
            <a:r>
              <a:rPr lang="en-GB" dirty="0"/>
              <a:t>Politics for the Many is supported by leading trade unionists across all </a:t>
            </a:r>
            <a:r>
              <a:rPr lang="en-GB" dirty="0" err="1"/>
              <a:t>Labourlinked</a:t>
            </a:r>
            <a:r>
              <a:rPr lang="en-GB" dirty="0"/>
              <a:t> unions and beyond, and we want to step our campaigning up a gear. </a:t>
            </a:r>
          </a:p>
        </p:txBody>
      </p:sp>
      <p:sp>
        <p:nvSpPr>
          <p:cNvPr id="4" name="Slide Number Placeholder 3"/>
          <p:cNvSpPr>
            <a:spLocks noGrp="1"/>
          </p:cNvSpPr>
          <p:nvPr>
            <p:ph type="sldNum" sz="quarter" idx="5"/>
          </p:nvPr>
        </p:nvSpPr>
        <p:spPr/>
        <p:txBody>
          <a:bodyPr/>
          <a:lstStyle/>
          <a:p>
            <a:fld id="{F42161E7-749E-6B43-9F5A-0DB68E448ECA}" type="slidenum">
              <a:rPr lang="en-US" smtClean="0"/>
              <a:t>9</a:t>
            </a:fld>
            <a:endParaRPr lang="en-US"/>
          </a:p>
        </p:txBody>
      </p:sp>
    </p:spTree>
    <p:extLst>
      <p:ext uri="{BB962C8B-B14F-4D97-AF65-F5344CB8AC3E}">
        <p14:creationId xmlns:p14="http://schemas.microsoft.com/office/powerpoint/2010/main" val="22414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solidFill>
            <a:srgbClr val="ED1C23"/>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solidFill>
            <a:srgbClr val="ED1C23"/>
          </a:solidFill>
          <a:ln>
            <a:noFill/>
          </a:ln>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solidFill>
                  <a:srgbClr val="ED1C23"/>
                </a:solidFill>
              </a:defRPr>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bg1"/>
                </a:solidFill>
              </a:defRPr>
            </a:lvl1pPr>
          </a:lstStyle>
          <a:p>
            <a:fld id="{B525680F-431C-BD4C-BE4A-D2DE80D0F8F5}" type="datetimeFigureOut">
              <a:rPr lang="en-US" smtClean="0"/>
              <a:pPr/>
              <a:t>3/14/22</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solidFill>
                  <a:schemeClr val="bg1"/>
                </a:solidFill>
              </a:defRPr>
            </a:lvl1pPr>
          </a:lstStyle>
          <a:p>
            <a:endParaRPr lang="en-GB"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ADCFEA5-1C9E-AA40-A4C5-A685B0AB9C9C}" type="slidenum">
              <a:rPr lang="en-US" smtClean="0"/>
              <a:t>‹#›</a:t>
            </a:fld>
            <a:endParaRPr lang="en-US"/>
          </a:p>
        </p:txBody>
      </p:sp>
    </p:spTree>
    <p:extLst>
      <p:ext uri="{BB962C8B-B14F-4D97-AF65-F5344CB8AC3E}">
        <p14:creationId xmlns:p14="http://schemas.microsoft.com/office/powerpoint/2010/main" val="143918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8592311"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01377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8628887"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569140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639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969800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25680F-431C-BD4C-BE4A-D2DE80D0F8F5}" type="datetimeFigureOut">
              <a:rPr lang="en-US" smtClean="0"/>
              <a:t>3/14/22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124773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25680F-431C-BD4C-BE4A-D2DE80D0F8F5}" type="datetimeFigureOut">
              <a:rPr lang="en-US" smtClean="0"/>
              <a:t>3/14/22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701977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81134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56177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5680F-431C-BD4C-BE4A-D2DE80D0F8F5}"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34278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1"/>
            <a:ext cx="8702039" cy="2849880"/>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5680F-431C-BD4C-BE4A-D2DE80D0F8F5}" type="datetimeFigureOut">
              <a:rPr lang="en-US" smtClean="0"/>
              <a:t>3/14/22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27363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8702039"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681913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862888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5680F-431C-BD4C-BE4A-D2DE80D0F8F5}" type="datetimeFigureOut">
              <a:rPr lang="en-US" smtClean="0"/>
              <a:t>3/14/22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3542111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5680F-431C-BD4C-BE4A-D2DE80D0F8F5}" type="datetimeFigureOut">
              <a:rPr lang="en-US" smtClean="0"/>
              <a:t>3/14/22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39172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25680F-431C-BD4C-BE4A-D2DE80D0F8F5}" type="datetimeFigureOut">
              <a:rPr lang="en-US" smtClean="0"/>
              <a:t>3/14/22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24705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23593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2060448"/>
            <a:ext cx="3598146" cy="3011085"/>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25680F-431C-BD4C-BE4A-D2DE80D0F8F5}" type="datetimeFigureOut">
              <a:rPr lang="en-US" smtClean="0"/>
              <a:t>3/14/22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CFEA5-1C9E-AA40-A4C5-A685B0AB9C9C}" type="slidenum">
              <a:rPr lang="en-US" smtClean="0"/>
              <a:t>‹#›</a:t>
            </a:fld>
            <a:endParaRPr lang="en-US"/>
          </a:p>
        </p:txBody>
      </p:sp>
    </p:spTree>
    <p:extLst>
      <p:ext uri="{BB962C8B-B14F-4D97-AF65-F5344CB8AC3E}">
        <p14:creationId xmlns:p14="http://schemas.microsoft.com/office/powerpoint/2010/main" val="188453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0" y="5600215"/>
            <a:ext cx="12362687" cy="780581"/>
          </a:xfrm>
          <a:prstGeom prst="rect">
            <a:avLst/>
          </a:prstGeom>
          <a:solidFill>
            <a:srgbClr val="ED1C23"/>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85801" y="685800"/>
            <a:ext cx="8348471"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bg1"/>
                </a:solidFill>
              </a:defRPr>
            </a:lvl1pPr>
          </a:lstStyle>
          <a:p>
            <a:fld id="{B525680F-431C-BD4C-BE4A-D2DE80D0F8F5}" type="datetimeFigureOut">
              <a:rPr lang="en-US" smtClean="0"/>
              <a:pPr/>
              <a:t>3/14/22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bg1"/>
                </a:solidFill>
              </a:defRPr>
            </a:lvl1pPr>
          </a:lstStyle>
          <a:p>
            <a:fld id="{AADCFEA5-1C9E-AA40-A4C5-A685B0AB9C9C}" type="slidenum">
              <a:rPr lang="en-US" smtClean="0"/>
              <a:pPr/>
              <a:t>‹#›</a:t>
            </a:fld>
            <a:endParaRPr lang="en-US" dirty="0"/>
          </a:p>
        </p:txBody>
      </p:sp>
      <p:pic>
        <p:nvPicPr>
          <p:cNvPr id="14" name="Picture 13">
            <a:extLst>
              <a:ext uri="{FF2B5EF4-FFF2-40B4-BE49-F238E27FC236}">
                <a16:creationId xmlns:a16="http://schemas.microsoft.com/office/drawing/2014/main" id="{C7D76F67-0301-4442-A91C-870A1501CB3A}"/>
              </a:ext>
            </a:extLst>
          </p:cNvPr>
          <p:cNvPicPr>
            <a:picLocks noChangeAspect="1"/>
          </p:cNvPicPr>
          <p:nvPr userDrawn="1"/>
        </p:nvPicPr>
        <p:blipFill>
          <a:blip r:embed="rId19"/>
          <a:stretch>
            <a:fillRect/>
          </a:stretch>
        </p:blipFill>
        <p:spPr>
          <a:xfrm>
            <a:off x="9485396" y="333014"/>
            <a:ext cx="1597287" cy="1483415"/>
          </a:xfrm>
          <a:prstGeom prst="rect">
            <a:avLst/>
          </a:prstGeom>
        </p:spPr>
      </p:pic>
    </p:spTree>
    <p:extLst>
      <p:ext uri="{BB962C8B-B14F-4D97-AF65-F5344CB8AC3E}">
        <p14:creationId xmlns:p14="http://schemas.microsoft.com/office/powerpoint/2010/main" val="2773234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rgbClr val="ED1C23"/>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none" baseline="0">
          <a:solidFill>
            <a:schemeClr val="tx1"/>
          </a:solidFill>
          <a:effectLst/>
          <a:latin typeface="Georgia" panose="02040502050405020303" pitchFamily="18" charset="0"/>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Georgia" panose="02040502050405020303" pitchFamily="18" charset="0"/>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none" baseline="0">
          <a:solidFill>
            <a:schemeClr val="tx1"/>
          </a:solidFill>
          <a:effectLst/>
          <a:latin typeface="Georgia" panose="02040502050405020303" pitchFamily="18" charset="0"/>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1053-A65B-AB4B-96DA-7E325022C2AD}"/>
              </a:ext>
            </a:extLst>
          </p:cNvPr>
          <p:cNvSpPr>
            <a:spLocks noGrp="1"/>
          </p:cNvSpPr>
          <p:nvPr>
            <p:ph type="ctrTitle"/>
          </p:nvPr>
        </p:nvSpPr>
        <p:spPr/>
        <p:txBody>
          <a:bodyPr/>
          <a:lstStyle/>
          <a:p>
            <a:r>
              <a:rPr lang="en-US" dirty="0"/>
              <a:t>Politics for the many</a:t>
            </a:r>
          </a:p>
        </p:txBody>
      </p:sp>
      <p:sp>
        <p:nvSpPr>
          <p:cNvPr id="3" name="Subtitle 2">
            <a:extLst>
              <a:ext uri="{FF2B5EF4-FFF2-40B4-BE49-F238E27FC236}">
                <a16:creationId xmlns:a16="http://schemas.microsoft.com/office/drawing/2014/main" id="{F4390C4D-09D7-1C4E-866F-142156831067}"/>
              </a:ext>
            </a:extLst>
          </p:cNvPr>
          <p:cNvSpPr>
            <a:spLocks noGrp="1"/>
          </p:cNvSpPr>
          <p:nvPr>
            <p:ph type="subTitle" idx="1"/>
          </p:nvPr>
        </p:nvSpPr>
        <p:spPr/>
        <p:txBody>
          <a:bodyPr/>
          <a:lstStyle/>
          <a:p>
            <a:r>
              <a:rPr lang="en-US" cap="none" dirty="0">
                <a:latin typeface="Georgia" panose="02040502050405020303" pitchFamily="18" charset="0"/>
              </a:rPr>
              <a:t>The Trade Union Campaign for Political Reform</a:t>
            </a:r>
          </a:p>
        </p:txBody>
      </p:sp>
    </p:spTree>
    <p:extLst>
      <p:ext uri="{BB962C8B-B14F-4D97-AF65-F5344CB8AC3E}">
        <p14:creationId xmlns:p14="http://schemas.microsoft.com/office/powerpoint/2010/main" val="223173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FDCAC-7CA5-4F63-A153-FB3F6B4CABBA}"/>
              </a:ext>
            </a:extLst>
          </p:cNvPr>
          <p:cNvSpPr>
            <a:spLocks noGrp="1"/>
          </p:cNvSpPr>
          <p:nvPr>
            <p:ph type="title"/>
          </p:nvPr>
        </p:nvSpPr>
        <p:spPr/>
        <p:txBody>
          <a:bodyPr/>
          <a:lstStyle/>
          <a:p>
            <a:r>
              <a:rPr lang="en-GB" dirty="0"/>
              <a:t>Get involved</a:t>
            </a:r>
          </a:p>
        </p:txBody>
      </p:sp>
      <p:sp>
        <p:nvSpPr>
          <p:cNvPr id="3" name="Text Placeholder 2">
            <a:extLst>
              <a:ext uri="{FF2B5EF4-FFF2-40B4-BE49-F238E27FC236}">
                <a16:creationId xmlns:a16="http://schemas.microsoft.com/office/drawing/2014/main" id="{04B4BB36-3A36-47E8-96A9-02E86DDCEF39}"/>
              </a:ext>
            </a:extLst>
          </p:cNvPr>
          <p:cNvSpPr>
            <a:spLocks noGrp="1"/>
          </p:cNvSpPr>
          <p:nvPr>
            <p:ph type="body" idx="1"/>
          </p:nvPr>
        </p:nvSpPr>
        <p:spPr/>
        <p:txBody>
          <a:bodyPr/>
          <a:lstStyle/>
          <a:p>
            <a:r>
              <a:rPr lang="en-GB" sz="4000" dirty="0"/>
              <a:t>Join</a:t>
            </a:r>
          </a:p>
        </p:txBody>
      </p:sp>
      <p:sp>
        <p:nvSpPr>
          <p:cNvPr id="5" name="Text Placeholder 4">
            <a:extLst>
              <a:ext uri="{FF2B5EF4-FFF2-40B4-BE49-F238E27FC236}">
                <a16:creationId xmlns:a16="http://schemas.microsoft.com/office/drawing/2014/main" id="{E9EFC35A-F3F9-414D-8CF4-D8929885183F}"/>
              </a:ext>
            </a:extLst>
          </p:cNvPr>
          <p:cNvSpPr>
            <a:spLocks noGrp="1"/>
          </p:cNvSpPr>
          <p:nvPr>
            <p:ph type="body" sz="half" idx="18"/>
          </p:nvPr>
        </p:nvSpPr>
        <p:spPr/>
        <p:txBody>
          <a:bodyPr/>
          <a:lstStyle/>
          <a:p>
            <a:r>
              <a:rPr lang="en-US" sz="2400" cap="none" dirty="0">
                <a:latin typeface="Georgia" panose="02040502050405020303" pitchFamily="18" charset="0"/>
              </a:rPr>
              <a:t>Politics For The Many – It’s Free!</a:t>
            </a:r>
          </a:p>
          <a:p>
            <a:endParaRPr lang="en-GB" dirty="0"/>
          </a:p>
        </p:txBody>
      </p:sp>
      <p:sp>
        <p:nvSpPr>
          <p:cNvPr id="6" name="Text Placeholder 5">
            <a:extLst>
              <a:ext uri="{FF2B5EF4-FFF2-40B4-BE49-F238E27FC236}">
                <a16:creationId xmlns:a16="http://schemas.microsoft.com/office/drawing/2014/main" id="{ED3F291A-14F5-47AA-89C7-99AEBC565767}"/>
              </a:ext>
            </a:extLst>
          </p:cNvPr>
          <p:cNvSpPr>
            <a:spLocks noGrp="1"/>
          </p:cNvSpPr>
          <p:nvPr>
            <p:ph type="body" sz="quarter" idx="3"/>
          </p:nvPr>
        </p:nvSpPr>
        <p:spPr/>
        <p:txBody>
          <a:bodyPr/>
          <a:lstStyle/>
          <a:p>
            <a:r>
              <a:rPr lang="en-GB" sz="4000" dirty="0"/>
              <a:t>attend</a:t>
            </a:r>
          </a:p>
        </p:txBody>
      </p:sp>
      <p:pic>
        <p:nvPicPr>
          <p:cNvPr id="15" name="Picture Placeholder 14" descr="Logo, company name&#10;&#10;Description automatically generated">
            <a:extLst>
              <a:ext uri="{FF2B5EF4-FFF2-40B4-BE49-F238E27FC236}">
                <a16:creationId xmlns:a16="http://schemas.microsoft.com/office/drawing/2014/main" id="{6BF0478B-7E1D-4F5F-B28D-9E6B31A9AAAA}"/>
              </a:ext>
            </a:extLst>
          </p:cNvPr>
          <p:cNvPicPr>
            <a:picLocks noGrp="1" noChangeAspect="1"/>
          </p:cNvPicPr>
          <p:nvPr>
            <p:ph type="pic" idx="21"/>
          </p:nvPr>
        </p:nvPicPr>
        <p:blipFill>
          <a:blip r:embed="rId3"/>
          <a:srcRect t="26669" b="26669"/>
          <a:stretch>
            <a:fillRect/>
          </a:stretch>
        </p:blipFill>
        <p:spPr>
          <a:xfrm>
            <a:off x="619220" y="1989657"/>
            <a:ext cx="3310128" cy="1535237"/>
          </a:xfrm>
        </p:spPr>
      </p:pic>
      <p:sp>
        <p:nvSpPr>
          <p:cNvPr id="8" name="Text Placeholder 7">
            <a:extLst>
              <a:ext uri="{FF2B5EF4-FFF2-40B4-BE49-F238E27FC236}">
                <a16:creationId xmlns:a16="http://schemas.microsoft.com/office/drawing/2014/main" id="{9E63E8BC-B78B-4BEE-97E3-2B5EB653CAF1}"/>
              </a:ext>
            </a:extLst>
          </p:cNvPr>
          <p:cNvSpPr>
            <a:spLocks noGrp="1"/>
          </p:cNvSpPr>
          <p:nvPr>
            <p:ph type="body" sz="half" idx="19"/>
          </p:nvPr>
        </p:nvSpPr>
        <p:spPr/>
        <p:txBody>
          <a:bodyPr/>
          <a:lstStyle/>
          <a:p>
            <a:r>
              <a:rPr lang="en-US" sz="2400" cap="none" dirty="0">
                <a:latin typeface="Georgia" panose="02040502050405020303" pitchFamily="18" charset="0"/>
              </a:rPr>
              <a:t>Come To An Event</a:t>
            </a:r>
          </a:p>
          <a:p>
            <a:endParaRPr lang="en-GB" dirty="0"/>
          </a:p>
        </p:txBody>
      </p:sp>
      <p:sp>
        <p:nvSpPr>
          <p:cNvPr id="9" name="Text Placeholder 8">
            <a:extLst>
              <a:ext uri="{FF2B5EF4-FFF2-40B4-BE49-F238E27FC236}">
                <a16:creationId xmlns:a16="http://schemas.microsoft.com/office/drawing/2014/main" id="{86488756-4183-40FF-BEA6-CC4A5C086AC8}"/>
              </a:ext>
            </a:extLst>
          </p:cNvPr>
          <p:cNvSpPr>
            <a:spLocks noGrp="1"/>
          </p:cNvSpPr>
          <p:nvPr>
            <p:ph type="body" sz="quarter" idx="13"/>
          </p:nvPr>
        </p:nvSpPr>
        <p:spPr/>
        <p:txBody>
          <a:bodyPr/>
          <a:lstStyle/>
          <a:p>
            <a:r>
              <a:rPr lang="en-GB" sz="4000" dirty="0"/>
              <a:t>Motion</a:t>
            </a:r>
          </a:p>
        </p:txBody>
      </p:sp>
      <p:sp>
        <p:nvSpPr>
          <p:cNvPr id="11" name="Text Placeholder 10">
            <a:extLst>
              <a:ext uri="{FF2B5EF4-FFF2-40B4-BE49-F238E27FC236}">
                <a16:creationId xmlns:a16="http://schemas.microsoft.com/office/drawing/2014/main" id="{367FCA77-26AD-4BE3-8F99-BDE5349B3D9F}"/>
              </a:ext>
            </a:extLst>
          </p:cNvPr>
          <p:cNvSpPr>
            <a:spLocks noGrp="1"/>
          </p:cNvSpPr>
          <p:nvPr>
            <p:ph type="body" sz="half" idx="20"/>
          </p:nvPr>
        </p:nvSpPr>
        <p:spPr/>
        <p:txBody>
          <a:bodyPr/>
          <a:lstStyle/>
          <a:p>
            <a:r>
              <a:rPr lang="en-US" sz="2400" cap="none" dirty="0">
                <a:latin typeface="Georgia" panose="02040502050405020303" pitchFamily="18" charset="0"/>
              </a:rPr>
              <a:t>Pass A Motion At </a:t>
            </a:r>
            <a:br>
              <a:rPr lang="en-US" sz="2400" cap="none" dirty="0">
                <a:latin typeface="Georgia" panose="02040502050405020303" pitchFamily="18" charset="0"/>
              </a:rPr>
            </a:br>
            <a:r>
              <a:rPr lang="en-US" sz="2400" cap="none" dirty="0">
                <a:latin typeface="Georgia" panose="02040502050405020303" pitchFamily="18" charset="0"/>
              </a:rPr>
              <a:t>Your Branch</a:t>
            </a:r>
          </a:p>
          <a:p>
            <a:endParaRPr lang="en-GB" dirty="0"/>
          </a:p>
        </p:txBody>
      </p:sp>
      <p:pic>
        <p:nvPicPr>
          <p:cNvPr id="25" name="Picture Placeholder 24" descr="Icon&#10;&#10;Description automatically generated">
            <a:extLst>
              <a:ext uri="{FF2B5EF4-FFF2-40B4-BE49-F238E27FC236}">
                <a16:creationId xmlns:a16="http://schemas.microsoft.com/office/drawing/2014/main" id="{8B171862-92AC-4CDB-BB07-0FA2AFEAC78D}"/>
              </a:ext>
            </a:extLst>
          </p:cNvPr>
          <p:cNvPicPr>
            <a:picLocks noGrp="1" noChangeAspect="1"/>
          </p:cNvPicPr>
          <p:nvPr>
            <p:ph type="pic" idx="15"/>
          </p:nvPr>
        </p:nvPicPr>
        <p:blipFill>
          <a:blip r:embed="rId4"/>
          <a:srcRect t="26787" b="26787"/>
          <a:stretch>
            <a:fillRect/>
          </a:stretch>
        </p:blipFill>
        <p:spPr>
          <a:xfrm>
            <a:off x="8012640" y="1987698"/>
            <a:ext cx="3309938" cy="1536700"/>
          </a:xfrm>
        </p:spPr>
      </p:pic>
      <p:pic>
        <p:nvPicPr>
          <p:cNvPr id="41" name="Picture Placeholder 40" descr="A picture containing person, microphone&#10;&#10;Description automatically generated">
            <a:extLst>
              <a:ext uri="{FF2B5EF4-FFF2-40B4-BE49-F238E27FC236}">
                <a16:creationId xmlns:a16="http://schemas.microsoft.com/office/drawing/2014/main" id="{8DCBAA65-249E-40A1-BF74-8CA13AFE6C84}"/>
              </a:ext>
            </a:extLst>
          </p:cNvPr>
          <p:cNvPicPr>
            <a:picLocks noGrp="1" noChangeAspect="1"/>
          </p:cNvPicPr>
          <p:nvPr>
            <p:ph type="pic" idx="22"/>
          </p:nvPr>
        </p:nvPicPr>
        <p:blipFill>
          <a:blip r:embed="rId5"/>
          <a:srcRect t="15207" b="15207"/>
          <a:stretch>
            <a:fillRect/>
          </a:stretch>
        </p:blipFill>
        <p:spPr>
          <a:xfrm>
            <a:off x="4315930" y="1987698"/>
            <a:ext cx="3310128" cy="1537196"/>
          </a:xfrm>
        </p:spPr>
      </p:pic>
    </p:spTree>
    <p:extLst>
      <p:ext uri="{BB962C8B-B14F-4D97-AF65-F5344CB8AC3E}">
        <p14:creationId xmlns:p14="http://schemas.microsoft.com/office/powerpoint/2010/main" val="1446570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37130-168A-D24D-83C8-30A52D32648F}"/>
              </a:ext>
            </a:extLst>
          </p:cNvPr>
          <p:cNvSpPr>
            <a:spLocks noGrp="1"/>
          </p:cNvSpPr>
          <p:nvPr>
            <p:ph type="title"/>
          </p:nvPr>
        </p:nvSpPr>
        <p:spPr>
          <a:xfrm>
            <a:off x="685801" y="685800"/>
            <a:ext cx="8348471" cy="1151965"/>
          </a:xfrm>
        </p:spPr>
        <p:txBody>
          <a:bodyPr anchor="ctr">
            <a:normAutofit/>
          </a:bodyPr>
          <a:lstStyle/>
          <a:p>
            <a:r>
              <a:rPr lang="en-US" sz="5000"/>
              <a:t>Is it a fair voting system if…</a:t>
            </a:r>
          </a:p>
        </p:txBody>
      </p:sp>
      <p:graphicFrame>
        <p:nvGraphicFramePr>
          <p:cNvPr id="6" name="Content Placeholder 2">
            <a:extLst>
              <a:ext uri="{FF2B5EF4-FFF2-40B4-BE49-F238E27FC236}">
                <a16:creationId xmlns:a16="http://schemas.microsoft.com/office/drawing/2014/main" id="{E6AFB0D0-2D76-4814-B464-52DB867A8AC7}"/>
              </a:ext>
            </a:extLst>
          </p:cNvPr>
          <p:cNvGraphicFramePr>
            <a:graphicFrameLocks noGrp="1"/>
          </p:cNvGraphicFramePr>
          <p:nvPr>
            <p:ph sz="quarter" idx="13"/>
            <p:extLst>
              <p:ext uri="{D42A27DB-BD31-4B8C-83A1-F6EECF244321}">
                <p14:modId xmlns:p14="http://schemas.microsoft.com/office/powerpoint/2010/main" val="943773470"/>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333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563AD2-2613-4F57-8CDA-6444E898B83A}"/>
              </a:ext>
            </a:extLst>
          </p:cNvPr>
          <p:cNvSpPr>
            <a:spLocks noGrp="1"/>
          </p:cNvSpPr>
          <p:nvPr>
            <p:ph type="title"/>
          </p:nvPr>
        </p:nvSpPr>
        <p:spPr>
          <a:xfrm>
            <a:off x="685801" y="685800"/>
            <a:ext cx="8348471" cy="1151965"/>
          </a:xfrm>
        </p:spPr>
        <p:txBody>
          <a:bodyPr anchor="ctr">
            <a:normAutofit/>
          </a:bodyPr>
          <a:lstStyle/>
          <a:p>
            <a:r>
              <a:rPr lang="en-GB" dirty="0"/>
              <a:t>General elections</a:t>
            </a:r>
          </a:p>
        </p:txBody>
      </p:sp>
      <p:graphicFrame>
        <p:nvGraphicFramePr>
          <p:cNvPr id="14" name="Content Placeholder 4">
            <a:extLst>
              <a:ext uri="{FF2B5EF4-FFF2-40B4-BE49-F238E27FC236}">
                <a16:creationId xmlns:a16="http://schemas.microsoft.com/office/drawing/2014/main" id="{C88038CD-B51C-4558-BD9A-F9FD1289345B}"/>
              </a:ext>
            </a:extLst>
          </p:cNvPr>
          <p:cNvGraphicFramePr>
            <a:graphicFrameLocks noGrp="1"/>
          </p:cNvGraphicFramePr>
          <p:nvPr>
            <p:ph sz="quarter" idx="13"/>
            <p:extLst>
              <p:ext uri="{D42A27DB-BD31-4B8C-83A1-F6EECF244321}">
                <p14:modId xmlns:p14="http://schemas.microsoft.com/office/powerpoint/2010/main" val="588557283"/>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68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9290E-B3C1-4C4D-BE88-BFDD9695990F}"/>
              </a:ext>
            </a:extLst>
          </p:cNvPr>
          <p:cNvSpPr>
            <a:spLocks noGrp="1"/>
          </p:cNvSpPr>
          <p:nvPr>
            <p:ph type="title"/>
          </p:nvPr>
        </p:nvSpPr>
        <p:spPr>
          <a:xfrm>
            <a:off x="685801" y="685800"/>
            <a:ext cx="8348471" cy="1151965"/>
          </a:xfrm>
        </p:spPr>
        <p:txBody>
          <a:bodyPr anchor="ctr">
            <a:normAutofit/>
          </a:bodyPr>
          <a:lstStyle/>
          <a:p>
            <a:r>
              <a:rPr lang="en-US" dirty="0"/>
              <a:t>ECONOMIC INEQUALITY</a:t>
            </a:r>
          </a:p>
        </p:txBody>
      </p:sp>
      <p:graphicFrame>
        <p:nvGraphicFramePr>
          <p:cNvPr id="7" name="Content Placeholder 2">
            <a:extLst>
              <a:ext uri="{FF2B5EF4-FFF2-40B4-BE49-F238E27FC236}">
                <a16:creationId xmlns:a16="http://schemas.microsoft.com/office/drawing/2014/main" id="{04F66271-570B-4EFD-8403-F2885B591B67}"/>
              </a:ext>
            </a:extLst>
          </p:cNvPr>
          <p:cNvGraphicFramePr>
            <a:graphicFrameLocks noGrp="1"/>
          </p:cNvGraphicFramePr>
          <p:nvPr>
            <p:ph sz="quarter" idx="13"/>
            <p:extLst>
              <p:ext uri="{D42A27DB-BD31-4B8C-83A1-F6EECF244321}">
                <p14:modId xmlns:p14="http://schemas.microsoft.com/office/powerpoint/2010/main" val="126105124"/>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464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7C41-3F40-E146-B84D-79D786726BA6}"/>
              </a:ext>
            </a:extLst>
          </p:cNvPr>
          <p:cNvSpPr>
            <a:spLocks noGrp="1"/>
          </p:cNvSpPr>
          <p:nvPr>
            <p:ph type="title"/>
          </p:nvPr>
        </p:nvSpPr>
        <p:spPr>
          <a:xfrm>
            <a:off x="685801" y="685800"/>
            <a:ext cx="8348471" cy="1151965"/>
          </a:xfrm>
        </p:spPr>
        <p:txBody>
          <a:bodyPr anchor="ctr">
            <a:normAutofit/>
          </a:bodyPr>
          <a:lstStyle/>
          <a:p>
            <a:r>
              <a:rPr lang="en-US" sz="5000"/>
              <a:t>Trade union rights ripped up</a:t>
            </a:r>
          </a:p>
        </p:txBody>
      </p:sp>
      <p:graphicFrame>
        <p:nvGraphicFramePr>
          <p:cNvPr id="9" name="Content Placeholder 4">
            <a:extLst>
              <a:ext uri="{FF2B5EF4-FFF2-40B4-BE49-F238E27FC236}">
                <a16:creationId xmlns:a16="http://schemas.microsoft.com/office/drawing/2014/main" id="{DF2073EE-E945-45A4-99AC-57C081B3BDA6}"/>
              </a:ext>
            </a:extLst>
          </p:cNvPr>
          <p:cNvGraphicFramePr>
            <a:graphicFrameLocks noGrp="1"/>
          </p:cNvGraphicFramePr>
          <p:nvPr>
            <p:ph sz="quarter" idx="13"/>
            <p:extLst>
              <p:ext uri="{D42A27DB-BD31-4B8C-83A1-F6EECF244321}">
                <p14:modId xmlns:p14="http://schemas.microsoft.com/office/powerpoint/2010/main" val="726458721"/>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777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683-7702-4346-AD08-3E534EBA6ECB}"/>
              </a:ext>
            </a:extLst>
          </p:cNvPr>
          <p:cNvSpPr>
            <a:spLocks noGrp="1"/>
          </p:cNvSpPr>
          <p:nvPr>
            <p:ph type="title"/>
          </p:nvPr>
        </p:nvSpPr>
        <p:spPr>
          <a:xfrm>
            <a:off x="685801" y="685800"/>
            <a:ext cx="8348471" cy="1151965"/>
          </a:xfrm>
        </p:spPr>
        <p:txBody>
          <a:bodyPr anchor="ctr">
            <a:normAutofit/>
          </a:bodyPr>
          <a:lstStyle/>
          <a:p>
            <a:r>
              <a:rPr lang="en-US" sz="4200"/>
              <a:t>rigged representation &amp; equalities</a:t>
            </a:r>
          </a:p>
        </p:txBody>
      </p:sp>
      <p:graphicFrame>
        <p:nvGraphicFramePr>
          <p:cNvPr id="8" name="Content Placeholder 3">
            <a:extLst>
              <a:ext uri="{FF2B5EF4-FFF2-40B4-BE49-F238E27FC236}">
                <a16:creationId xmlns:a16="http://schemas.microsoft.com/office/drawing/2014/main" id="{E596A613-1300-4373-A18D-B02CDBE63346}"/>
              </a:ext>
            </a:extLst>
          </p:cNvPr>
          <p:cNvGraphicFramePr>
            <a:graphicFrameLocks noGrp="1"/>
          </p:cNvGraphicFramePr>
          <p:nvPr>
            <p:ph sz="quarter" idx="13"/>
            <p:extLst>
              <p:ext uri="{D42A27DB-BD31-4B8C-83A1-F6EECF244321}">
                <p14:modId xmlns:p14="http://schemas.microsoft.com/office/powerpoint/2010/main" val="3778945392"/>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9235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683-7702-4346-AD08-3E534EBA6ECB}"/>
              </a:ext>
            </a:extLst>
          </p:cNvPr>
          <p:cNvSpPr>
            <a:spLocks noGrp="1"/>
          </p:cNvSpPr>
          <p:nvPr>
            <p:ph type="title"/>
          </p:nvPr>
        </p:nvSpPr>
        <p:spPr>
          <a:xfrm>
            <a:off x="685801" y="685800"/>
            <a:ext cx="8348471" cy="1151965"/>
          </a:xfrm>
        </p:spPr>
        <p:txBody>
          <a:bodyPr anchor="ctr">
            <a:normAutofit/>
          </a:bodyPr>
          <a:lstStyle/>
          <a:p>
            <a:r>
              <a:rPr lang="en-US" dirty="0"/>
              <a:t>fairness</a:t>
            </a:r>
          </a:p>
        </p:txBody>
      </p:sp>
      <p:graphicFrame>
        <p:nvGraphicFramePr>
          <p:cNvPr id="6" name="Content Placeholder 3">
            <a:extLst>
              <a:ext uri="{FF2B5EF4-FFF2-40B4-BE49-F238E27FC236}">
                <a16:creationId xmlns:a16="http://schemas.microsoft.com/office/drawing/2014/main" id="{0F2E19B0-4EE8-42C8-800C-0AABFD05476D}"/>
              </a:ext>
            </a:extLst>
          </p:cNvPr>
          <p:cNvGraphicFramePr/>
          <p:nvPr>
            <p:extLst>
              <p:ext uri="{D42A27DB-BD31-4B8C-83A1-F6EECF244321}">
                <p14:modId xmlns:p14="http://schemas.microsoft.com/office/powerpoint/2010/main" val="3293606685"/>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807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77683-7702-4346-AD08-3E534EBA6ECB}"/>
              </a:ext>
            </a:extLst>
          </p:cNvPr>
          <p:cNvSpPr>
            <a:spLocks noGrp="1"/>
          </p:cNvSpPr>
          <p:nvPr>
            <p:ph type="title"/>
          </p:nvPr>
        </p:nvSpPr>
        <p:spPr>
          <a:xfrm>
            <a:off x="685801" y="685800"/>
            <a:ext cx="8348471" cy="1151965"/>
          </a:xfrm>
        </p:spPr>
        <p:txBody>
          <a:bodyPr anchor="ctr">
            <a:normAutofit/>
          </a:bodyPr>
          <a:lstStyle/>
          <a:p>
            <a:r>
              <a:rPr lang="en-US" dirty="0"/>
              <a:t>Gaming the system</a:t>
            </a:r>
          </a:p>
        </p:txBody>
      </p:sp>
      <p:graphicFrame>
        <p:nvGraphicFramePr>
          <p:cNvPr id="8" name="Content Placeholder 3">
            <a:extLst>
              <a:ext uri="{FF2B5EF4-FFF2-40B4-BE49-F238E27FC236}">
                <a16:creationId xmlns:a16="http://schemas.microsoft.com/office/drawing/2014/main" id="{6747B514-9D23-4DC9-ABEA-24D3EE1BA454}"/>
              </a:ext>
            </a:extLst>
          </p:cNvPr>
          <p:cNvGraphicFramePr>
            <a:graphicFrameLocks noGrp="1"/>
          </p:cNvGraphicFramePr>
          <p:nvPr>
            <p:ph sz="quarter" idx="13"/>
            <p:extLst>
              <p:ext uri="{D42A27DB-BD31-4B8C-83A1-F6EECF244321}">
                <p14:modId xmlns:p14="http://schemas.microsoft.com/office/powerpoint/2010/main" val="456156389"/>
              </p:ext>
            </p:extLst>
          </p:nvPr>
        </p:nvGraphicFramePr>
        <p:xfrm>
          <a:off x="685800" y="2063396"/>
          <a:ext cx="10394707" cy="3311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0567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828A17-0590-484D-8B47-99FC5E38D270}"/>
              </a:ext>
            </a:extLst>
          </p:cNvPr>
          <p:cNvSpPr>
            <a:spLocks noGrp="1"/>
          </p:cNvSpPr>
          <p:nvPr>
            <p:ph type="title"/>
          </p:nvPr>
        </p:nvSpPr>
        <p:spPr>
          <a:xfrm>
            <a:off x="693643" y="685800"/>
            <a:ext cx="4126860" cy="927100"/>
          </a:xfrm>
        </p:spPr>
        <p:txBody>
          <a:bodyPr anchor="b">
            <a:normAutofit/>
          </a:bodyPr>
          <a:lstStyle/>
          <a:p>
            <a:r>
              <a:rPr lang="en-US" dirty="0"/>
              <a:t>SUPPORT FOR pr</a:t>
            </a:r>
          </a:p>
        </p:txBody>
      </p:sp>
      <p:pic>
        <p:nvPicPr>
          <p:cNvPr id="6" name="Content Placeholder 5" descr="A person in a suit and tie&#10;&#10;Description automatically generated with low confidence">
            <a:extLst>
              <a:ext uri="{FF2B5EF4-FFF2-40B4-BE49-F238E27FC236}">
                <a16:creationId xmlns:a16="http://schemas.microsoft.com/office/drawing/2014/main" id="{58312E24-8841-41B2-897B-9CF007799036}"/>
              </a:ext>
            </a:extLst>
          </p:cNvPr>
          <p:cNvPicPr>
            <a:picLocks noGrp="1" noChangeAspect="1"/>
          </p:cNvPicPr>
          <p:nvPr>
            <p:ph sz="quarter" idx="13"/>
          </p:nvPr>
        </p:nvPicPr>
        <p:blipFill rotWithShape="1">
          <a:blip r:embed="rId3"/>
          <a:srcRect b="22299"/>
          <a:stretch/>
        </p:blipFill>
        <p:spPr>
          <a:xfrm>
            <a:off x="5046132" y="266700"/>
            <a:ext cx="6573749" cy="5107885"/>
          </a:xfrm>
          <a:noFill/>
        </p:spPr>
      </p:pic>
      <p:sp>
        <p:nvSpPr>
          <p:cNvPr id="3" name="Content Placeholder 2">
            <a:extLst>
              <a:ext uri="{FF2B5EF4-FFF2-40B4-BE49-F238E27FC236}">
                <a16:creationId xmlns:a16="http://schemas.microsoft.com/office/drawing/2014/main" id="{D8C07971-96D2-43A0-B3A8-D89F8B9537F8}"/>
              </a:ext>
            </a:extLst>
          </p:cNvPr>
          <p:cNvSpPr>
            <a:spLocks noGrp="1"/>
          </p:cNvSpPr>
          <p:nvPr>
            <p:ph type="body" sz="half" idx="2"/>
          </p:nvPr>
        </p:nvSpPr>
        <p:spPr>
          <a:xfrm>
            <a:off x="693642" y="1879600"/>
            <a:ext cx="4126861" cy="3494985"/>
          </a:xfrm>
        </p:spPr>
        <p:txBody>
          <a:bodyPr anchor="t">
            <a:normAutofit/>
          </a:bodyPr>
          <a:lstStyle/>
          <a:p>
            <a:pPr>
              <a:lnSpc>
                <a:spcPct val="110000"/>
              </a:lnSpc>
            </a:pPr>
            <a:r>
              <a:rPr lang="en-US" sz="2400" cap="none" dirty="0">
                <a:latin typeface="Georgia" panose="02040502050405020303" pitchFamily="18" charset="0"/>
              </a:rPr>
              <a:t>83% Of </a:t>
            </a:r>
            <a:r>
              <a:rPr lang="en-US" sz="2400" cap="none" dirty="0" err="1">
                <a:latin typeface="Georgia" panose="02040502050405020303" pitchFamily="18" charset="0"/>
              </a:rPr>
              <a:t>Labour</a:t>
            </a:r>
            <a:r>
              <a:rPr lang="en-US" sz="2400" cap="none" dirty="0">
                <a:latin typeface="Georgia" panose="02040502050405020303" pitchFamily="18" charset="0"/>
              </a:rPr>
              <a:t> Members </a:t>
            </a:r>
          </a:p>
          <a:p>
            <a:pPr>
              <a:lnSpc>
                <a:spcPct val="110000"/>
              </a:lnSpc>
            </a:pPr>
            <a:r>
              <a:rPr lang="en-US" sz="2400" cap="none" dirty="0">
                <a:latin typeface="Georgia" panose="02040502050405020303" pitchFamily="18" charset="0"/>
              </a:rPr>
              <a:t>CLPs</a:t>
            </a:r>
          </a:p>
          <a:p>
            <a:pPr>
              <a:lnSpc>
                <a:spcPct val="110000"/>
              </a:lnSpc>
            </a:pPr>
            <a:r>
              <a:rPr lang="en-US" sz="2400" cap="none" dirty="0">
                <a:latin typeface="Georgia" panose="02040502050405020303" pitchFamily="18" charset="0"/>
              </a:rPr>
              <a:t>Unions</a:t>
            </a:r>
          </a:p>
          <a:p>
            <a:pPr>
              <a:lnSpc>
                <a:spcPct val="110000"/>
              </a:lnSpc>
            </a:pPr>
            <a:r>
              <a:rPr lang="en-US" sz="2400" cap="none" dirty="0">
                <a:latin typeface="Georgia" panose="02040502050405020303" pitchFamily="18" charset="0"/>
              </a:rPr>
              <a:t>MPs</a:t>
            </a:r>
          </a:p>
          <a:p>
            <a:pPr>
              <a:lnSpc>
                <a:spcPct val="110000"/>
              </a:lnSpc>
            </a:pPr>
            <a:r>
              <a:rPr lang="en-US" sz="2400" cap="none" dirty="0">
                <a:latin typeface="Georgia" panose="02040502050405020303" pitchFamily="18" charset="0"/>
              </a:rPr>
              <a:t>Momentum</a:t>
            </a:r>
          </a:p>
          <a:p>
            <a:pPr>
              <a:lnSpc>
                <a:spcPct val="110000"/>
              </a:lnSpc>
            </a:pPr>
            <a:r>
              <a:rPr lang="en-US" sz="2400" cap="none" dirty="0">
                <a:latin typeface="Georgia" panose="02040502050405020303" pitchFamily="18" charset="0"/>
              </a:rPr>
              <a:t>Compass</a:t>
            </a:r>
          </a:p>
          <a:p>
            <a:pPr>
              <a:lnSpc>
                <a:spcPct val="110000"/>
              </a:lnSpc>
            </a:pPr>
            <a:endParaRPr lang="en-GB" dirty="0"/>
          </a:p>
        </p:txBody>
      </p:sp>
    </p:spTree>
    <p:extLst>
      <p:ext uri="{BB962C8B-B14F-4D97-AF65-F5344CB8AC3E}">
        <p14:creationId xmlns:p14="http://schemas.microsoft.com/office/powerpoint/2010/main" val="40118791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Presentation4" id="{52C11A88-4309-2144-854A-EDB531AAA163}" vid="{0D7BB4C1-3734-D84D-BBD6-BD0A8D1400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1934</TotalTime>
  <Words>2193</Words>
  <Application>Microsoft Macintosh PowerPoint</Application>
  <PresentationFormat>Widescreen</PresentationFormat>
  <Paragraphs>183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Impact</vt:lpstr>
      <vt:lpstr>Main Event</vt:lpstr>
      <vt:lpstr>Politics for the many</vt:lpstr>
      <vt:lpstr>Is it a fair voting system if…</vt:lpstr>
      <vt:lpstr>General elections</vt:lpstr>
      <vt:lpstr>ECONOMIC INEQUALITY</vt:lpstr>
      <vt:lpstr>Trade union rights ripped up</vt:lpstr>
      <vt:lpstr>rigged representation &amp; equalities</vt:lpstr>
      <vt:lpstr>fairness</vt:lpstr>
      <vt:lpstr>Gaming the system</vt:lpstr>
      <vt:lpstr>SUPPORT FOR pr</vt:lpstr>
      <vt:lpstr>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Politics for the many</dc:title>
  <dc:creator>Doug Cowan</dc:creator>
  <cp:lastModifiedBy>Doug Cowan</cp:lastModifiedBy>
  <cp:revision>22</cp:revision>
  <cp:lastPrinted>2019-04-05T08:40:40Z</cp:lastPrinted>
  <dcterms:created xsi:type="dcterms:W3CDTF">2019-03-25T15:06:02Z</dcterms:created>
  <dcterms:modified xsi:type="dcterms:W3CDTF">2022-03-14T14:35:28Z</dcterms:modified>
</cp:coreProperties>
</file>